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80" d="100"/>
          <a:sy n="80" d="100"/>
        </p:scale>
        <p:origin x="216" y="102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7.png"/><Relationship Id="rId7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37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38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62.png"/><Relationship Id="rId3" Type="http://schemas.openxmlformats.org/officeDocument/2006/relationships/image" Target="../media/image37.png"/><Relationship Id="rId7" Type="http://schemas.openxmlformats.org/officeDocument/2006/relationships/image" Target="../media/image159.png"/><Relationship Id="rId12" Type="http://schemas.openxmlformats.org/officeDocument/2006/relationships/image" Target="../media/image16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38.png"/><Relationship Id="rId9" Type="http://schemas.openxmlformats.org/officeDocument/2006/relationships/image" Target="../media/image160.png"/><Relationship Id="rId14" Type="http://schemas.openxmlformats.org/officeDocument/2006/relationships/image" Target="../media/image1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image" Target="../media/image168.png"/><Relationship Id="rId21" Type="http://schemas.openxmlformats.org/officeDocument/2006/relationships/image" Target="../media/image186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image" Target="../media/image167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26" Type="http://schemas.openxmlformats.org/officeDocument/2006/relationships/image" Target="../media/image211.png"/><Relationship Id="rId3" Type="http://schemas.openxmlformats.org/officeDocument/2006/relationships/image" Target="../media/image37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10.png"/><Relationship Id="rId2" Type="http://schemas.openxmlformats.org/officeDocument/2006/relationships/image" Target="../media/image189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38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Relationship Id="rId27" Type="http://schemas.openxmlformats.org/officeDocument/2006/relationships/image" Target="../media/image2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6.png"/><Relationship Id="rId18" Type="http://schemas.openxmlformats.org/officeDocument/2006/relationships/image" Target="../media/image217.png"/><Relationship Id="rId3" Type="http://schemas.openxmlformats.org/officeDocument/2006/relationships/image" Target="../media/image37.png"/><Relationship Id="rId21" Type="http://schemas.openxmlformats.org/officeDocument/2006/relationships/image" Target="../media/image220.png"/><Relationship Id="rId7" Type="http://schemas.openxmlformats.org/officeDocument/2006/relationships/image" Target="../media/image194.png"/><Relationship Id="rId12" Type="http://schemas.openxmlformats.org/officeDocument/2006/relationships/image" Target="../media/image215.png"/><Relationship Id="rId17" Type="http://schemas.openxmlformats.org/officeDocument/2006/relationships/image" Target="../media/image216.png"/><Relationship Id="rId2" Type="http://schemas.openxmlformats.org/officeDocument/2006/relationships/image" Target="../media/image214.png"/><Relationship Id="rId16" Type="http://schemas.openxmlformats.org/officeDocument/2006/relationships/image" Target="../media/image209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203.png"/><Relationship Id="rId5" Type="http://schemas.openxmlformats.org/officeDocument/2006/relationships/image" Target="../media/image192.png"/><Relationship Id="rId15" Type="http://schemas.openxmlformats.org/officeDocument/2006/relationships/image" Target="../media/image208.png"/><Relationship Id="rId23" Type="http://schemas.openxmlformats.org/officeDocument/2006/relationships/image" Target="../media/image222.png"/><Relationship Id="rId10" Type="http://schemas.openxmlformats.org/officeDocument/2006/relationships/image" Target="../media/image200.png"/><Relationship Id="rId19" Type="http://schemas.openxmlformats.org/officeDocument/2006/relationships/image" Target="../media/image218.png"/><Relationship Id="rId4" Type="http://schemas.openxmlformats.org/officeDocument/2006/relationships/image" Target="../media/image38.png"/><Relationship Id="rId9" Type="http://schemas.openxmlformats.org/officeDocument/2006/relationships/image" Target="../media/image197.png"/><Relationship Id="rId14" Type="http://schemas.openxmlformats.org/officeDocument/2006/relationships/image" Target="../media/image207.png"/><Relationship Id="rId22" Type="http://schemas.openxmlformats.org/officeDocument/2006/relationships/image" Target="../media/image2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6.png"/><Relationship Id="rId18" Type="http://schemas.openxmlformats.org/officeDocument/2006/relationships/image" Target="../media/image218.png"/><Relationship Id="rId3" Type="http://schemas.openxmlformats.org/officeDocument/2006/relationships/image" Target="../media/image37.png"/><Relationship Id="rId21" Type="http://schemas.openxmlformats.org/officeDocument/2006/relationships/image" Target="../media/image227.png"/><Relationship Id="rId7" Type="http://schemas.openxmlformats.org/officeDocument/2006/relationships/image" Target="../media/image194.png"/><Relationship Id="rId12" Type="http://schemas.openxmlformats.org/officeDocument/2006/relationships/image" Target="../media/image224.png"/><Relationship Id="rId17" Type="http://schemas.openxmlformats.org/officeDocument/2006/relationships/image" Target="../media/image217.png"/><Relationship Id="rId25" Type="http://schemas.openxmlformats.org/officeDocument/2006/relationships/image" Target="../media/image231.png"/><Relationship Id="rId2" Type="http://schemas.openxmlformats.org/officeDocument/2006/relationships/image" Target="../media/image223.png"/><Relationship Id="rId16" Type="http://schemas.openxmlformats.org/officeDocument/2006/relationships/image" Target="../media/image225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203.png"/><Relationship Id="rId24" Type="http://schemas.openxmlformats.org/officeDocument/2006/relationships/image" Target="../media/image230.png"/><Relationship Id="rId5" Type="http://schemas.openxmlformats.org/officeDocument/2006/relationships/image" Target="../media/image192.png"/><Relationship Id="rId15" Type="http://schemas.openxmlformats.org/officeDocument/2006/relationships/image" Target="../media/image208.png"/><Relationship Id="rId23" Type="http://schemas.openxmlformats.org/officeDocument/2006/relationships/image" Target="../media/image229.png"/><Relationship Id="rId10" Type="http://schemas.openxmlformats.org/officeDocument/2006/relationships/image" Target="../media/image200.png"/><Relationship Id="rId19" Type="http://schemas.openxmlformats.org/officeDocument/2006/relationships/image" Target="../media/image219.png"/><Relationship Id="rId4" Type="http://schemas.openxmlformats.org/officeDocument/2006/relationships/image" Target="../media/image38.png"/><Relationship Id="rId9" Type="http://schemas.openxmlformats.org/officeDocument/2006/relationships/image" Target="../media/image197.png"/><Relationship Id="rId14" Type="http://schemas.openxmlformats.org/officeDocument/2006/relationships/image" Target="../media/image207.png"/><Relationship Id="rId22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2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26" Type="http://schemas.openxmlformats.org/officeDocument/2006/relationships/image" Target="../media/image253.png"/><Relationship Id="rId39" Type="http://schemas.openxmlformats.org/officeDocument/2006/relationships/image" Target="../media/image266.png"/><Relationship Id="rId21" Type="http://schemas.openxmlformats.org/officeDocument/2006/relationships/image" Target="../media/image248.png"/><Relationship Id="rId34" Type="http://schemas.openxmlformats.org/officeDocument/2006/relationships/image" Target="../media/image261.png"/><Relationship Id="rId42" Type="http://schemas.openxmlformats.org/officeDocument/2006/relationships/image" Target="../media/image269.png"/><Relationship Id="rId7" Type="http://schemas.openxmlformats.org/officeDocument/2006/relationships/image" Target="../media/image234.png"/><Relationship Id="rId2" Type="http://schemas.openxmlformats.org/officeDocument/2006/relationships/image" Target="../media/image233.png"/><Relationship Id="rId16" Type="http://schemas.openxmlformats.org/officeDocument/2006/relationships/image" Target="../media/image243.png"/><Relationship Id="rId29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38.png"/><Relationship Id="rId24" Type="http://schemas.openxmlformats.org/officeDocument/2006/relationships/image" Target="../media/image251.png"/><Relationship Id="rId32" Type="http://schemas.openxmlformats.org/officeDocument/2006/relationships/image" Target="../media/image259.png"/><Relationship Id="rId37" Type="http://schemas.openxmlformats.org/officeDocument/2006/relationships/image" Target="../media/image264.png"/><Relationship Id="rId40" Type="http://schemas.openxmlformats.org/officeDocument/2006/relationships/image" Target="../media/image267.png"/><Relationship Id="rId45" Type="http://schemas.openxmlformats.org/officeDocument/2006/relationships/image" Target="../media/image272.png"/><Relationship Id="rId5" Type="http://schemas.openxmlformats.org/officeDocument/2006/relationships/image" Target="../media/image81.pn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28" Type="http://schemas.openxmlformats.org/officeDocument/2006/relationships/image" Target="../media/image255.png"/><Relationship Id="rId36" Type="http://schemas.openxmlformats.org/officeDocument/2006/relationships/image" Target="../media/image263.png"/><Relationship Id="rId10" Type="http://schemas.openxmlformats.org/officeDocument/2006/relationships/image" Target="../media/image237.png"/><Relationship Id="rId19" Type="http://schemas.openxmlformats.org/officeDocument/2006/relationships/image" Target="../media/image246.png"/><Relationship Id="rId31" Type="http://schemas.openxmlformats.org/officeDocument/2006/relationships/image" Target="../media/image258.png"/><Relationship Id="rId44" Type="http://schemas.openxmlformats.org/officeDocument/2006/relationships/image" Target="../media/image271.png"/><Relationship Id="rId4" Type="http://schemas.openxmlformats.org/officeDocument/2006/relationships/image" Target="../media/image80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Relationship Id="rId27" Type="http://schemas.openxmlformats.org/officeDocument/2006/relationships/image" Target="../media/image254.png"/><Relationship Id="rId30" Type="http://schemas.openxmlformats.org/officeDocument/2006/relationships/image" Target="../media/image257.png"/><Relationship Id="rId35" Type="http://schemas.openxmlformats.org/officeDocument/2006/relationships/image" Target="../media/image262.png"/><Relationship Id="rId43" Type="http://schemas.openxmlformats.org/officeDocument/2006/relationships/image" Target="../media/image270.png"/><Relationship Id="rId8" Type="http://schemas.openxmlformats.org/officeDocument/2006/relationships/image" Target="../media/image235.png"/><Relationship Id="rId3" Type="http://schemas.openxmlformats.org/officeDocument/2006/relationships/image" Target="../media/image12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5" Type="http://schemas.openxmlformats.org/officeDocument/2006/relationships/image" Target="../media/image252.png"/><Relationship Id="rId33" Type="http://schemas.openxmlformats.org/officeDocument/2006/relationships/image" Target="../media/image260.png"/><Relationship Id="rId38" Type="http://schemas.openxmlformats.org/officeDocument/2006/relationships/image" Target="../media/image265.png"/><Relationship Id="rId46" Type="http://schemas.openxmlformats.org/officeDocument/2006/relationships/image" Target="../media/image273.png"/><Relationship Id="rId20" Type="http://schemas.openxmlformats.org/officeDocument/2006/relationships/image" Target="../media/image247.png"/><Relationship Id="rId41" Type="http://schemas.openxmlformats.org/officeDocument/2006/relationships/image" Target="../media/image2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80.png"/><Relationship Id="rId7" Type="http://schemas.openxmlformats.org/officeDocument/2006/relationships/image" Target="../media/image2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13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3" Type="http://schemas.openxmlformats.org/officeDocument/2006/relationships/image" Target="../media/image37.png"/><Relationship Id="rId21" Type="http://schemas.openxmlformats.org/officeDocument/2006/relationships/image" Target="../media/image294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" Type="http://schemas.openxmlformats.org/officeDocument/2006/relationships/image" Target="../media/image277.png"/><Relationship Id="rId16" Type="http://schemas.openxmlformats.org/officeDocument/2006/relationships/image" Target="../media/image289.png"/><Relationship Id="rId20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10" Type="http://schemas.openxmlformats.org/officeDocument/2006/relationships/image" Target="../media/image283.png"/><Relationship Id="rId19" Type="http://schemas.openxmlformats.org/officeDocument/2006/relationships/image" Target="../media/image292.png"/><Relationship Id="rId4" Type="http://schemas.openxmlformats.org/officeDocument/2006/relationships/image" Target="../media/image38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7" Type="http://schemas.openxmlformats.org/officeDocument/2006/relationships/image" Target="../media/image297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26" Type="http://schemas.openxmlformats.org/officeDocument/2006/relationships/image" Target="../media/image322.png"/><Relationship Id="rId39" Type="http://schemas.openxmlformats.org/officeDocument/2006/relationships/image" Target="../media/image335.png"/><Relationship Id="rId21" Type="http://schemas.openxmlformats.org/officeDocument/2006/relationships/image" Target="../media/image317.png"/><Relationship Id="rId34" Type="http://schemas.openxmlformats.org/officeDocument/2006/relationships/image" Target="../media/image330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6" Type="http://schemas.openxmlformats.org/officeDocument/2006/relationships/image" Target="../media/image312.png"/><Relationship Id="rId20" Type="http://schemas.openxmlformats.org/officeDocument/2006/relationships/image" Target="../media/image316.png"/><Relationship Id="rId29" Type="http://schemas.openxmlformats.org/officeDocument/2006/relationships/image" Target="../media/image325.png"/><Relationship Id="rId41" Type="http://schemas.openxmlformats.org/officeDocument/2006/relationships/image" Target="../media/image3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24" Type="http://schemas.openxmlformats.org/officeDocument/2006/relationships/image" Target="../media/image320.png"/><Relationship Id="rId32" Type="http://schemas.openxmlformats.org/officeDocument/2006/relationships/image" Target="../media/image328.png"/><Relationship Id="rId37" Type="http://schemas.openxmlformats.org/officeDocument/2006/relationships/image" Target="../media/image333.png"/><Relationship Id="rId40" Type="http://schemas.openxmlformats.org/officeDocument/2006/relationships/image" Target="../media/image336.png"/><Relationship Id="rId5" Type="http://schemas.openxmlformats.org/officeDocument/2006/relationships/image" Target="../media/image301.png"/><Relationship Id="rId15" Type="http://schemas.openxmlformats.org/officeDocument/2006/relationships/image" Target="../media/image311.png"/><Relationship Id="rId23" Type="http://schemas.openxmlformats.org/officeDocument/2006/relationships/image" Target="../media/image319.png"/><Relationship Id="rId28" Type="http://schemas.openxmlformats.org/officeDocument/2006/relationships/image" Target="../media/image324.png"/><Relationship Id="rId36" Type="http://schemas.openxmlformats.org/officeDocument/2006/relationships/image" Target="../media/image332.png"/><Relationship Id="rId10" Type="http://schemas.openxmlformats.org/officeDocument/2006/relationships/image" Target="../media/image306.png"/><Relationship Id="rId19" Type="http://schemas.openxmlformats.org/officeDocument/2006/relationships/image" Target="../media/image315.png"/><Relationship Id="rId31" Type="http://schemas.openxmlformats.org/officeDocument/2006/relationships/image" Target="../media/image327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Relationship Id="rId22" Type="http://schemas.openxmlformats.org/officeDocument/2006/relationships/image" Target="../media/image318.png"/><Relationship Id="rId27" Type="http://schemas.openxmlformats.org/officeDocument/2006/relationships/image" Target="../media/image323.png"/><Relationship Id="rId30" Type="http://schemas.openxmlformats.org/officeDocument/2006/relationships/image" Target="../media/image326.png"/><Relationship Id="rId35" Type="http://schemas.openxmlformats.org/officeDocument/2006/relationships/image" Target="../media/image331.png"/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5" Type="http://schemas.openxmlformats.org/officeDocument/2006/relationships/image" Target="../media/image321.png"/><Relationship Id="rId33" Type="http://schemas.openxmlformats.org/officeDocument/2006/relationships/image" Target="../media/image329.png"/><Relationship Id="rId38" Type="http://schemas.openxmlformats.org/officeDocument/2006/relationships/image" Target="../media/image3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18" Type="http://schemas.openxmlformats.org/officeDocument/2006/relationships/image" Target="../media/image353.png"/><Relationship Id="rId3" Type="http://schemas.openxmlformats.org/officeDocument/2006/relationships/image" Target="../media/image338.png"/><Relationship Id="rId21" Type="http://schemas.openxmlformats.org/officeDocument/2006/relationships/image" Target="../media/image356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17" Type="http://schemas.openxmlformats.org/officeDocument/2006/relationships/image" Target="../media/image352.png"/><Relationship Id="rId2" Type="http://schemas.openxmlformats.org/officeDocument/2006/relationships/image" Target="../media/image298.png"/><Relationship Id="rId16" Type="http://schemas.openxmlformats.org/officeDocument/2006/relationships/image" Target="../media/image351.png"/><Relationship Id="rId20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24" Type="http://schemas.openxmlformats.org/officeDocument/2006/relationships/image" Target="../media/image359.png"/><Relationship Id="rId5" Type="http://schemas.openxmlformats.org/officeDocument/2006/relationships/image" Target="../media/image340.png"/><Relationship Id="rId15" Type="http://schemas.openxmlformats.org/officeDocument/2006/relationships/image" Target="../media/image350.png"/><Relationship Id="rId23" Type="http://schemas.openxmlformats.org/officeDocument/2006/relationships/image" Target="../media/image358.png"/><Relationship Id="rId10" Type="http://schemas.openxmlformats.org/officeDocument/2006/relationships/image" Target="../media/image345.png"/><Relationship Id="rId19" Type="http://schemas.openxmlformats.org/officeDocument/2006/relationships/image" Target="../media/image354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Relationship Id="rId22" Type="http://schemas.openxmlformats.org/officeDocument/2006/relationships/image" Target="../media/image35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80.png"/><Relationship Id="rId39" Type="http://schemas.openxmlformats.org/officeDocument/2006/relationships/image" Target="../media/image393.png"/><Relationship Id="rId21" Type="http://schemas.openxmlformats.org/officeDocument/2006/relationships/image" Target="../media/image375.png"/><Relationship Id="rId34" Type="http://schemas.openxmlformats.org/officeDocument/2006/relationships/image" Target="../media/image388.png"/><Relationship Id="rId42" Type="http://schemas.openxmlformats.org/officeDocument/2006/relationships/image" Target="../media/image396.png"/><Relationship Id="rId47" Type="http://schemas.openxmlformats.org/officeDocument/2006/relationships/image" Target="../media/image401.png"/><Relationship Id="rId50" Type="http://schemas.openxmlformats.org/officeDocument/2006/relationships/image" Target="../media/image404.png"/><Relationship Id="rId55" Type="http://schemas.openxmlformats.org/officeDocument/2006/relationships/image" Target="../media/image409.png"/><Relationship Id="rId63" Type="http://schemas.openxmlformats.org/officeDocument/2006/relationships/image" Target="../media/image417.png"/><Relationship Id="rId7" Type="http://schemas.openxmlformats.org/officeDocument/2006/relationships/image" Target="../media/image341.png"/><Relationship Id="rId2" Type="http://schemas.openxmlformats.org/officeDocument/2006/relationships/image" Target="../media/image298.png"/><Relationship Id="rId16" Type="http://schemas.openxmlformats.org/officeDocument/2006/relationships/image" Target="../media/image370.png"/><Relationship Id="rId29" Type="http://schemas.openxmlformats.org/officeDocument/2006/relationships/image" Target="../media/image383.png"/><Relationship Id="rId11" Type="http://schemas.openxmlformats.org/officeDocument/2006/relationships/image" Target="../media/image366.png"/><Relationship Id="rId24" Type="http://schemas.openxmlformats.org/officeDocument/2006/relationships/image" Target="../media/image378.png"/><Relationship Id="rId32" Type="http://schemas.openxmlformats.org/officeDocument/2006/relationships/image" Target="../media/image386.png"/><Relationship Id="rId37" Type="http://schemas.openxmlformats.org/officeDocument/2006/relationships/image" Target="../media/image391.png"/><Relationship Id="rId40" Type="http://schemas.openxmlformats.org/officeDocument/2006/relationships/image" Target="../media/image394.png"/><Relationship Id="rId45" Type="http://schemas.openxmlformats.org/officeDocument/2006/relationships/image" Target="../media/image399.png"/><Relationship Id="rId53" Type="http://schemas.openxmlformats.org/officeDocument/2006/relationships/image" Target="../media/image407.png"/><Relationship Id="rId58" Type="http://schemas.openxmlformats.org/officeDocument/2006/relationships/image" Target="../media/image412.png"/><Relationship Id="rId5" Type="http://schemas.openxmlformats.org/officeDocument/2006/relationships/image" Target="../media/image362.png"/><Relationship Id="rId61" Type="http://schemas.openxmlformats.org/officeDocument/2006/relationships/image" Target="../media/image415.png"/><Relationship Id="rId19" Type="http://schemas.openxmlformats.org/officeDocument/2006/relationships/image" Target="../media/image37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Relationship Id="rId35" Type="http://schemas.openxmlformats.org/officeDocument/2006/relationships/image" Target="../media/image389.png"/><Relationship Id="rId43" Type="http://schemas.openxmlformats.org/officeDocument/2006/relationships/image" Target="../media/image397.png"/><Relationship Id="rId48" Type="http://schemas.openxmlformats.org/officeDocument/2006/relationships/image" Target="../media/image402.png"/><Relationship Id="rId56" Type="http://schemas.openxmlformats.org/officeDocument/2006/relationships/image" Target="../media/image410.png"/><Relationship Id="rId64" Type="http://schemas.openxmlformats.org/officeDocument/2006/relationships/image" Target="../media/image418.png"/><Relationship Id="rId8" Type="http://schemas.openxmlformats.org/officeDocument/2006/relationships/image" Target="../media/image342.png"/><Relationship Id="rId51" Type="http://schemas.openxmlformats.org/officeDocument/2006/relationships/image" Target="../media/image405.png"/><Relationship Id="rId3" Type="http://schemas.openxmlformats.org/officeDocument/2006/relationships/image" Target="../media/image360.png"/><Relationship Id="rId12" Type="http://schemas.openxmlformats.org/officeDocument/2006/relationships/image" Target="../media/image34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387.png"/><Relationship Id="rId38" Type="http://schemas.openxmlformats.org/officeDocument/2006/relationships/image" Target="../media/image392.png"/><Relationship Id="rId46" Type="http://schemas.openxmlformats.org/officeDocument/2006/relationships/image" Target="../media/image400.png"/><Relationship Id="rId59" Type="http://schemas.openxmlformats.org/officeDocument/2006/relationships/image" Target="../media/image413.png"/><Relationship Id="rId20" Type="http://schemas.openxmlformats.org/officeDocument/2006/relationships/image" Target="../media/image374.png"/><Relationship Id="rId41" Type="http://schemas.openxmlformats.org/officeDocument/2006/relationships/image" Target="../media/image395.png"/><Relationship Id="rId54" Type="http://schemas.openxmlformats.org/officeDocument/2006/relationships/image" Target="../media/image408.png"/><Relationship Id="rId62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36" Type="http://schemas.openxmlformats.org/officeDocument/2006/relationships/image" Target="../media/image390.png"/><Relationship Id="rId49" Type="http://schemas.openxmlformats.org/officeDocument/2006/relationships/image" Target="../media/image403.png"/><Relationship Id="rId57" Type="http://schemas.openxmlformats.org/officeDocument/2006/relationships/image" Target="../media/image411.png"/><Relationship Id="rId10" Type="http://schemas.openxmlformats.org/officeDocument/2006/relationships/image" Target="../media/image365.png"/><Relationship Id="rId31" Type="http://schemas.openxmlformats.org/officeDocument/2006/relationships/image" Target="../media/image385.png"/><Relationship Id="rId44" Type="http://schemas.openxmlformats.org/officeDocument/2006/relationships/image" Target="../media/image398.png"/><Relationship Id="rId52" Type="http://schemas.openxmlformats.org/officeDocument/2006/relationships/image" Target="../media/image406.png"/><Relationship Id="rId60" Type="http://schemas.openxmlformats.org/officeDocument/2006/relationships/image" Target="../media/image414.png"/><Relationship Id="rId4" Type="http://schemas.openxmlformats.org/officeDocument/2006/relationships/image" Target="../media/image361.png"/><Relationship Id="rId9" Type="http://schemas.openxmlformats.org/officeDocument/2006/relationships/image" Target="../media/image36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6.png"/><Relationship Id="rId18" Type="http://schemas.openxmlformats.org/officeDocument/2006/relationships/image" Target="../media/image431.png"/><Relationship Id="rId26" Type="http://schemas.openxmlformats.org/officeDocument/2006/relationships/image" Target="../media/image439.png"/><Relationship Id="rId39" Type="http://schemas.openxmlformats.org/officeDocument/2006/relationships/image" Target="../media/image451.png"/><Relationship Id="rId21" Type="http://schemas.openxmlformats.org/officeDocument/2006/relationships/image" Target="../media/image434.png"/><Relationship Id="rId34" Type="http://schemas.openxmlformats.org/officeDocument/2006/relationships/image" Target="../media/image380.png"/><Relationship Id="rId42" Type="http://schemas.openxmlformats.org/officeDocument/2006/relationships/image" Target="../media/image388.png"/><Relationship Id="rId47" Type="http://schemas.openxmlformats.org/officeDocument/2006/relationships/image" Target="../media/image457.png"/><Relationship Id="rId50" Type="http://schemas.openxmlformats.org/officeDocument/2006/relationships/image" Target="../media/image460.png"/><Relationship Id="rId55" Type="http://schemas.openxmlformats.org/officeDocument/2006/relationships/image" Target="../media/image465.png"/><Relationship Id="rId7" Type="http://schemas.openxmlformats.org/officeDocument/2006/relationships/image" Target="../media/image341.png"/><Relationship Id="rId2" Type="http://schemas.openxmlformats.org/officeDocument/2006/relationships/image" Target="../media/image298.png"/><Relationship Id="rId16" Type="http://schemas.openxmlformats.org/officeDocument/2006/relationships/image" Target="../media/image429.png"/><Relationship Id="rId29" Type="http://schemas.openxmlformats.org/officeDocument/2006/relationships/image" Target="../media/image442.png"/><Relationship Id="rId11" Type="http://schemas.openxmlformats.org/officeDocument/2006/relationships/image" Target="../media/image425.png"/><Relationship Id="rId24" Type="http://schemas.openxmlformats.org/officeDocument/2006/relationships/image" Target="../media/image437.png"/><Relationship Id="rId32" Type="http://schemas.openxmlformats.org/officeDocument/2006/relationships/image" Target="../media/image445.png"/><Relationship Id="rId37" Type="http://schemas.openxmlformats.org/officeDocument/2006/relationships/image" Target="../media/image449.png"/><Relationship Id="rId40" Type="http://schemas.openxmlformats.org/officeDocument/2006/relationships/image" Target="../media/image386.png"/><Relationship Id="rId45" Type="http://schemas.openxmlformats.org/officeDocument/2006/relationships/image" Target="../media/image455.png"/><Relationship Id="rId53" Type="http://schemas.openxmlformats.org/officeDocument/2006/relationships/image" Target="../media/image463.png"/><Relationship Id="rId58" Type="http://schemas.openxmlformats.org/officeDocument/2006/relationships/image" Target="../media/image468.png"/><Relationship Id="rId5" Type="http://schemas.openxmlformats.org/officeDocument/2006/relationships/image" Target="../media/image421.png"/><Relationship Id="rId61" Type="http://schemas.openxmlformats.org/officeDocument/2006/relationships/image" Target="../media/image471.png"/><Relationship Id="rId19" Type="http://schemas.openxmlformats.org/officeDocument/2006/relationships/image" Target="../media/image432.png"/><Relationship Id="rId14" Type="http://schemas.openxmlformats.org/officeDocument/2006/relationships/image" Target="../media/image427.png"/><Relationship Id="rId22" Type="http://schemas.openxmlformats.org/officeDocument/2006/relationships/image" Target="../media/image435.png"/><Relationship Id="rId27" Type="http://schemas.openxmlformats.org/officeDocument/2006/relationships/image" Target="../media/image440.png"/><Relationship Id="rId30" Type="http://schemas.openxmlformats.org/officeDocument/2006/relationships/image" Target="../media/image443.png"/><Relationship Id="rId35" Type="http://schemas.openxmlformats.org/officeDocument/2006/relationships/image" Target="../media/image447.png"/><Relationship Id="rId43" Type="http://schemas.openxmlformats.org/officeDocument/2006/relationships/image" Target="../media/image453.png"/><Relationship Id="rId48" Type="http://schemas.openxmlformats.org/officeDocument/2006/relationships/image" Target="../media/image458.png"/><Relationship Id="rId56" Type="http://schemas.openxmlformats.org/officeDocument/2006/relationships/image" Target="../media/image466.png"/><Relationship Id="rId8" Type="http://schemas.openxmlformats.org/officeDocument/2006/relationships/image" Target="../media/image342.png"/><Relationship Id="rId51" Type="http://schemas.openxmlformats.org/officeDocument/2006/relationships/image" Target="../media/image461.png"/><Relationship Id="rId3" Type="http://schemas.openxmlformats.org/officeDocument/2006/relationships/image" Target="../media/image419.png"/><Relationship Id="rId12" Type="http://schemas.openxmlformats.org/officeDocument/2006/relationships/image" Target="../media/image346.png"/><Relationship Id="rId17" Type="http://schemas.openxmlformats.org/officeDocument/2006/relationships/image" Target="../media/image430.png"/><Relationship Id="rId25" Type="http://schemas.openxmlformats.org/officeDocument/2006/relationships/image" Target="../media/image438.png"/><Relationship Id="rId33" Type="http://schemas.openxmlformats.org/officeDocument/2006/relationships/image" Target="../media/image446.png"/><Relationship Id="rId38" Type="http://schemas.openxmlformats.org/officeDocument/2006/relationships/image" Target="../media/image450.png"/><Relationship Id="rId46" Type="http://schemas.openxmlformats.org/officeDocument/2006/relationships/image" Target="../media/image456.png"/><Relationship Id="rId59" Type="http://schemas.openxmlformats.org/officeDocument/2006/relationships/image" Target="../media/image469.png"/><Relationship Id="rId20" Type="http://schemas.openxmlformats.org/officeDocument/2006/relationships/image" Target="../media/image433.png"/><Relationship Id="rId41" Type="http://schemas.openxmlformats.org/officeDocument/2006/relationships/image" Target="../media/image452.png"/><Relationship Id="rId54" Type="http://schemas.openxmlformats.org/officeDocument/2006/relationships/image" Target="../media/image4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2.png"/><Relationship Id="rId15" Type="http://schemas.openxmlformats.org/officeDocument/2006/relationships/image" Target="../media/image428.png"/><Relationship Id="rId23" Type="http://schemas.openxmlformats.org/officeDocument/2006/relationships/image" Target="../media/image436.png"/><Relationship Id="rId28" Type="http://schemas.openxmlformats.org/officeDocument/2006/relationships/image" Target="../media/image441.png"/><Relationship Id="rId36" Type="http://schemas.openxmlformats.org/officeDocument/2006/relationships/image" Target="../media/image448.png"/><Relationship Id="rId49" Type="http://schemas.openxmlformats.org/officeDocument/2006/relationships/image" Target="../media/image459.png"/><Relationship Id="rId57" Type="http://schemas.openxmlformats.org/officeDocument/2006/relationships/image" Target="../media/image467.png"/><Relationship Id="rId10" Type="http://schemas.openxmlformats.org/officeDocument/2006/relationships/image" Target="../media/image424.png"/><Relationship Id="rId31" Type="http://schemas.openxmlformats.org/officeDocument/2006/relationships/image" Target="../media/image444.png"/><Relationship Id="rId44" Type="http://schemas.openxmlformats.org/officeDocument/2006/relationships/image" Target="../media/image454.png"/><Relationship Id="rId52" Type="http://schemas.openxmlformats.org/officeDocument/2006/relationships/image" Target="../media/image462.png"/><Relationship Id="rId60" Type="http://schemas.openxmlformats.org/officeDocument/2006/relationships/image" Target="../media/image470.png"/><Relationship Id="rId4" Type="http://schemas.openxmlformats.org/officeDocument/2006/relationships/image" Target="../media/image420.png"/><Relationship Id="rId9" Type="http://schemas.openxmlformats.org/officeDocument/2006/relationships/image" Target="../media/image423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2.png"/><Relationship Id="rId18" Type="http://schemas.openxmlformats.org/officeDocument/2006/relationships/image" Target="../media/image487.png"/><Relationship Id="rId26" Type="http://schemas.openxmlformats.org/officeDocument/2006/relationships/image" Target="../media/image495.png"/><Relationship Id="rId39" Type="http://schemas.openxmlformats.org/officeDocument/2006/relationships/image" Target="../media/image508.png"/><Relationship Id="rId21" Type="http://schemas.openxmlformats.org/officeDocument/2006/relationships/image" Target="../media/image490.png"/><Relationship Id="rId34" Type="http://schemas.openxmlformats.org/officeDocument/2006/relationships/image" Target="../media/image503.png"/><Relationship Id="rId42" Type="http://schemas.openxmlformats.org/officeDocument/2006/relationships/image" Target="../media/image511.png"/><Relationship Id="rId47" Type="http://schemas.openxmlformats.org/officeDocument/2006/relationships/image" Target="../media/image516.png"/><Relationship Id="rId50" Type="http://schemas.openxmlformats.org/officeDocument/2006/relationships/image" Target="../media/image519.png"/><Relationship Id="rId55" Type="http://schemas.openxmlformats.org/officeDocument/2006/relationships/image" Target="../media/image524.png"/><Relationship Id="rId7" Type="http://schemas.openxmlformats.org/officeDocument/2006/relationships/image" Target="../media/image476.png"/><Relationship Id="rId2" Type="http://schemas.openxmlformats.org/officeDocument/2006/relationships/image" Target="../media/image298.png"/><Relationship Id="rId16" Type="http://schemas.openxmlformats.org/officeDocument/2006/relationships/image" Target="../media/image485.png"/><Relationship Id="rId29" Type="http://schemas.openxmlformats.org/officeDocument/2006/relationships/image" Target="../media/image498.png"/><Relationship Id="rId11" Type="http://schemas.openxmlformats.org/officeDocument/2006/relationships/image" Target="../media/image480.png"/><Relationship Id="rId24" Type="http://schemas.openxmlformats.org/officeDocument/2006/relationships/image" Target="../media/image493.png"/><Relationship Id="rId32" Type="http://schemas.openxmlformats.org/officeDocument/2006/relationships/image" Target="../media/image501.png"/><Relationship Id="rId37" Type="http://schemas.openxmlformats.org/officeDocument/2006/relationships/image" Target="../media/image506.png"/><Relationship Id="rId40" Type="http://schemas.openxmlformats.org/officeDocument/2006/relationships/image" Target="../media/image509.png"/><Relationship Id="rId45" Type="http://schemas.openxmlformats.org/officeDocument/2006/relationships/image" Target="../media/image514.png"/><Relationship Id="rId53" Type="http://schemas.openxmlformats.org/officeDocument/2006/relationships/image" Target="../media/image522.png"/><Relationship Id="rId58" Type="http://schemas.openxmlformats.org/officeDocument/2006/relationships/image" Target="../media/image527.png"/><Relationship Id="rId5" Type="http://schemas.openxmlformats.org/officeDocument/2006/relationships/image" Target="../media/image474.png"/><Relationship Id="rId19" Type="http://schemas.openxmlformats.org/officeDocument/2006/relationships/image" Target="../media/image488.png"/><Relationship Id="rId4" Type="http://schemas.openxmlformats.org/officeDocument/2006/relationships/image" Target="../media/image473.png"/><Relationship Id="rId9" Type="http://schemas.openxmlformats.org/officeDocument/2006/relationships/image" Target="../media/image478.png"/><Relationship Id="rId14" Type="http://schemas.openxmlformats.org/officeDocument/2006/relationships/image" Target="../media/image483.png"/><Relationship Id="rId22" Type="http://schemas.openxmlformats.org/officeDocument/2006/relationships/image" Target="../media/image491.png"/><Relationship Id="rId27" Type="http://schemas.openxmlformats.org/officeDocument/2006/relationships/image" Target="../media/image496.png"/><Relationship Id="rId30" Type="http://schemas.openxmlformats.org/officeDocument/2006/relationships/image" Target="../media/image499.png"/><Relationship Id="rId35" Type="http://schemas.openxmlformats.org/officeDocument/2006/relationships/image" Target="../media/image504.png"/><Relationship Id="rId43" Type="http://schemas.openxmlformats.org/officeDocument/2006/relationships/image" Target="../media/image512.png"/><Relationship Id="rId48" Type="http://schemas.openxmlformats.org/officeDocument/2006/relationships/image" Target="../media/image517.png"/><Relationship Id="rId56" Type="http://schemas.openxmlformats.org/officeDocument/2006/relationships/image" Target="../media/image525.png"/><Relationship Id="rId8" Type="http://schemas.openxmlformats.org/officeDocument/2006/relationships/image" Target="../media/image477.png"/><Relationship Id="rId51" Type="http://schemas.openxmlformats.org/officeDocument/2006/relationships/image" Target="../media/image520.png"/><Relationship Id="rId3" Type="http://schemas.openxmlformats.org/officeDocument/2006/relationships/image" Target="../media/image472.png"/><Relationship Id="rId12" Type="http://schemas.openxmlformats.org/officeDocument/2006/relationships/image" Target="../media/image481.png"/><Relationship Id="rId17" Type="http://schemas.openxmlformats.org/officeDocument/2006/relationships/image" Target="../media/image486.png"/><Relationship Id="rId25" Type="http://schemas.openxmlformats.org/officeDocument/2006/relationships/image" Target="../media/image494.png"/><Relationship Id="rId33" Type="http://schemas.openxmlformats.org/officeDocument/2006/relationships/image" Target="../media/image502.png"/><Relationship Id="rId38" Type="http://schemas.openxmlformats.org/officeDocument/2006/relationships/image" Target="../media/image507.png"/><Relationship Id="rId46" Type="http://schemas.openxmlformats.org/officeDocument/2006/relationships/image" Target="../media/image515.png"/><Relationship Id="rId20" Type="http://schemas.openxmlformats.org/officeDocument/2006/relationships/image" Target="../media/image489.png"/><Relationship Id="rId41" Type="http://schemas.openxmlformats.org/officeDocument/2006/relationships/image" Target="../media/image510.png"/><Relationship Id="rId54" Type="http://schemas.openxmlformats.org/officeDocument/2006/relationships/image" Target="../media/image5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15" Type="http://schemas.openxmlformats.org/officeDocument/2006/relationships/image" Target="../media/image484.png"/><Relationship Id="rId23" Type="http://schemas.openxmlformats.org/officeDocument/2006/relationships/image" Target="../media/image492.png"/><Relationship Id="rId28" Type="http://schemas.openxmlformats.org/officeDocument/2006/relationships/image" Target="../media/image497.png"/><Relationship Id="rId36" Type="http://schemas.openxmlformats.org/officeDocument/2006/relationships/image" Target="../media/image505.png"/><Relationship Id="rId49" Type="http://schemas.openxmlformats.org/officeDocument/2006/relationships/image" Target="../media/image518.png"/><Relationship Id="rId57" Type="http://schemas.openxmlformats.org/officeDocument/2006/relationships/image" Target="../media/image526.png"/><Relationship Id="rId10" Type="http://schemas.openxmlformats.org/officeDocument/2006/relationships/image" Target="../media/image479.png"/><Relationship Id="rId31" Type="http://schemas.openxmlformats.org/officeDocument/2006/relationships/image" Target="../media/image500.png"/><Relationship Id="rId44" Type="http://schemas.openxmlformats.org/officeDocument/2006/relationships/image" Target="../media/image513.png"/><Relationship Id="rId52" Type="http://schemas.openxmlformats.org/officeDocument/2006/relationships/image" Target="../media/image5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7.png"/><Relationship Id="rId21" Type="http://schemas.openxmlformats.org/officeDocument/2006/relationships/image" Target="../media/image542.png"/><Relationship Id="rId34" Type="http://schemas.openxmlformats.org/officeDocument/2006/relationships/image" Target="../media/image301.png"/><Relationship Id="rId42" Type="http://schemas.openxmlformats.org/officeDocument/2006/relationships/image" Target="../media/image560.png"/><Relationship Id="rId47" Type="http://schemas.openxmlformats.org/officeDocument/2006/relationships/image" Target="../media/image565.png"/><Relationship Id="rId50" Type="http://schemas.openxmlformats.org/officeDocument/2006/relationships/image" Target="../media/image568.png"/><Relationship Id="rId55" Type="http://schemas.openxmlformats.org/officeDocument/2006/relationships/image" Target="../media/image573.png"/><Relationship Id="rId63" Type="http://schemas.openxmlformats.org/officeDocument/2006/relationships/image" Target="../media/image581.png"/><Relationship Id="rId7" Type="http://schemas.openxmlformats.org/officeDocument/2006/relationships/image" Target="../media/image342.png"/><Relationship Id="rId2" Type="http://schemas.openxmlformats.org/officeDocument/2006/relationships/image" Target="../media/image298.png"/><Relationship Id="rId16" Type="http://schemas.openxmlformats.org/officeDocument/2006/relationships/image" Target="../media/image382.png"/><Relationship Id="rId29" Type="http://schemas.openxmlformats.org/officeDocument/2006/relationships/image" Target="../media/image550.png"/><Relationship Id="rId11" Type="http://schemas.openxmlformats.org/officeDocument/2006/relationships/image" Target="../media/image534.png"/><Relationship Id="rId24" Type="http://schemas.openxmlformats.org/officeDocument/2006/relationships/image" Target="../media/image545.png"/><Relationship Id="rId32" Type="http://schemas.openxmlformats.org/officeDocument/2006/relationships/image" Target="../media/image553.png"/><Relationship Id="rId37" Type="http://schemas.openxmlformats.org/officeDocument/2006/relationships/image" Target="../media/image556.png"/><Relationship Id="rId40" Type="http://schemas.openxmlformats.org/officeDocument/2006/relationships/image" Target="../media/image306.png"/><Relationship Id="rId45" Type="http://schemas.openxmlformats.org/officeDocument/2006/relationships/image" Target="../media/image563.png"/><Relationship Id="rId53" Type="http://schemas.openxmlformats.org/officeDocument/2006/relationships/image" Target="../media/image571.png"/><Relationship Id="rId58" Type="http://schemas.openxmlformats.org/officeDocument/2006/relationships/image" Target="../media/image576.png"/><Relationship Id="rId66" Type="http://schemas.openxmlformats.org/officeDocument/2006/relationships/image" Target="../media/image584.png"/><Relationship Id="rId5" Type="http://schemas.openxmlformats.org/officeDocument/2006/relationships/image" Target="../media/image530.png"/><Relationship Id="rId61" Type="http://schemas.openxmlformats.org/officeDocument/2006/relationships/image" Target="../media/image579.png"/><Relationship Id="rId19" Type="http://schemas.openxmlformats.org/officeDocument/2006/relationships/image" Target="../media/image541.png"/><Relationship Id="rId14" Type="http://schemas.openxmlformats.org/officeDocument/2006/relationships/image" Target="../media/image537.png"/><Relationship Id="rId22" Type="http://schemas.openxmlformats.org/officeDocument/2006/relationships/image" Target="../media/image543.png"/><Relationship Id="rId27" Type="http://schemas.openxmlformats.org/officeDocument/2006/relationships/image" Target="../media/image548.png"/><Relationship Id="rId30" Type="http://schemas.openxmlformats.org/officeDocument/2006/relationships/image" Target="../media/image551.png"/><Relationship Id="rId35" Type="http://schemas.openxmlformats.org/officeDocument/2006/relationships/image" Target="../media/image555.png"/><Relationship Id="rId43" Type="http://schemas.openxmlformats.org/officeDocument/2006/relationships/image" Target="../media/image561.png"/><Relationship Id="rId48" Type="http://schemas.openxmlformats.org/officeDocument/2006/relationships/image" Target="../media/image566.png"/><Relationship Id="rId56" Type="http://schemas.openxmlformats.org/officeDocument/2006/relationships/image" Target="../media/image574.png"/><Relationship Id="rId64" Type="http://schemas.openxmlformats.org/officeDocument/2006/relationships/image" Target="../media/image582.png"/><Relationship Id="rId8" Type="http://schemas.openxmlformats.org/officeDocument/2006/relationships/image" Target="../media/image531.png"/><Relationship Id="rId51" Type="http://schemas.openxmlformats.org/officeDocument/2006/relationships/image" Target="../media/image569.png"/><Relationship Id="rId3" Type="http://schemas.openxmlformats.org/officeDocument/2006/relationships/image" Target="../media/image528.png"/><Relationship Id="rId12" Type="http://schemas.openxmlformats.org/officeDocument/2006/relationships/image" Target="../media/image535.png"/><Relationship Id="rId17" Type="http://schemas.openxmlformats.org/officeDocument/2006/relationships/image" Target="../media/image539.png"/><Relationship Id="rId25" Type="http://schemas.openxmlformats.org/officeDocument/2006/relationships/image" Target="../media/image546.png"/><Relationship Id="rId33" Type="http://schemas.openxmlformats.org/officeDocument/2006/relationships/image" Target="../media/image554.png"/><Relationship Id="rId38" Type="http://schemas.openxmlformats.org/officeDocument/2006/relationships/image" Target="../media/image557.png"/><Relationship Id="rId46" Type="http://schemas.openxmlformats.org/officeDocument/2006/relationships/image" Target="../media/image564.png"/><Relationship Id="rId59" Type="http://schemas.openxmlformats.org/officeDocument/2006/relationships/image" Target="../media/image577.png"/><Relationship Id="rId67" Type="http://schemas.openxmlformats.org/officeDocument/2006/relationships/image" Target="../media/image467.png"/><Relationship Id="rId20" Type="http://schemas.openxmlformats.org/officeDocument/2006/relationships/image" Target="../media/image386.png"/><Relationship Id="rId41" Type="http://schemas.openxmlformats.org/officeDocument/2006/relationships/image" Target="../media/image559.png"/><Relationship Id="rId54" Type="http://schemas.openxmlformats.org/officeDocument/2006/relationships/image" Target="../media/image572.png"/><Relationship Id="rId6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5" Type="http://schemas.openxmlformats.org/officeDocument/2006/relationships/image" Target="../media/image538.png"/><Relationship Id="rId23" Type="http://schemas.openxmlformats.org/officeDocument/2006/relationships/image" Target="../media/image544.png"/><Relationship Id="rId28" Type="http://schemas.openxmlformats.org/officeDocument/2006/relationships/image" Target="../media/image549.png"/><Relationship Id="rId36" Type="http://schemas.openxmlformats.org/officeDocument/2006/relationships/image" Target="../media/image303.png"/><Relationship Id="rId49" Type="http://schemas.openxmlformats.org/officeDocument/2006/relationships/image" Target="../media/image567.png"/><Relationship Id="rId57" Type="http://schemas.openxmlformats.org/officeDocument/2006/relationships/image" Target="../media/image575.png"/><Relationship Id="rId10" Type="http://schemas.openxmlformats.org/officeDocument/2006/relationships/image" Target="../media/image533.png"/><Relationship Id="rId31" Type="http://schemas.openxmlformats.org/officeDocument/2006/relationships/image" Target="../media/image552.png"/><Relationship Id="rId44" Type="http://schemas.openxmlformats.org/officeDocument/2006/relationships/image" Target="../media/image562.png"/><Relationship Id="rId52" Type="http://schemas.openxmlformats.org/officeDocument/2006/relationships/image" Target="../media/image570.png"/><Relationship Id="rId60" Type="http://schemas.openxmlformats.org/officeDocument/2006/relationships/image" Target="../media/image578.png"/><Relationship Id="rId65" Type="http://schemas.openxmlformats.org/officeDocument/2006/relationships/image" Target="../media/image583.png"/><Relationship Id="rId4" Type="http://schemas.openxmlformats.org/officeDocument/2006/relationships/image" Target="../media/image529.png"/><Relationship Id="rId9" Type="http://schemas.openxmlformats.org/officeDocument/2006/relationships/image" Target="../media/image532.png"/><Relationship Id="rId13" Type="http://schemas.openxmlformats.org/officeDocument/2006/relationships/image" Target="../media/image536.png"/><Relationship Id="rId18" Type="http://schemas.openxmlformats.org/officeDocument/2006/relationships/image" Target="../media/image540.png"/><Relationship Id="rId39" Type="http://schemas.openxmlformats.org/officeDocument/2006/relationships/image" Target="../media/image558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7.png"/><Relationship Id="rId21" Type="http://schemas.openxmlformats.org/officeDocument/2006/relationships/image" Target="../media/image542.png"/><Relationship Id="rId42" Type="http://schemas.openxmlformats.org/officeDocument/2006/relationships/image" Target="../media/image595.png"/><Relationship Id="rId47" Type="http://schemas.openxmlformats.org/officeDocument/2006/relationships/image" Target="../media/image600.png"/><Relationship Id="rId63" Type="http://schemas.openxmlformats.org/officeDocument/2006/relationships/image" Target="../media/image616.png"/><Relationship Id="rId68" Type="http://schemas.openxmlformats.org/officeDocument/2006/relationships/image" Target="../media/image621.png"/><Relationship Id="rId7" Type="http://schemas.openxmlformats.org/officeDocument/2006/relationships/image" Target="../media/image342.png"/><Relationship Id="rId71" Type="http://schemas.openxmlformats.org/officeDocument/2006/relationships/image" Target="../media/image624.png"/><Relationship Id="rId2" Type="http://schemas.openxmlformats.org/officeDocument/2006/relationships/image" Target="../media/image298.png"/><Relationship Id="rId16" Type="http://schemas.openxmlformats.org/officeDocument/2006/relationships/image" Target="../media/image382.png"/><Relationship Id="rId29" Type="http://schemas.openxmlformats.org/officeDocument/2006/relationships/image" Target="../media/image550.png"/><Relationship Id="rId11" Type="http://schemas.openxmlformats.org/officeDocument/2006/relationships/image" Target="../media/image534.png"/><Relationship Id="rId24" Type="http://schemas.openxmlformats.org/officeDocument/2006/relationships/image" Target="../media/image545.png"/><Relationship Id="rId32" Type="http://schemas.openxmlformats.org/officeDocument/2006/relationships/image" Target="../media/image585.png"/><Relationship Id="rId37" Type="http://schemas.openxmlformats.org/officeDocument/2006/relationships/image" Target="../media/image590.png"/><Relationship Id="rId40" Type="http://schemas.openxmlformats.org/officeDocument/2006/relationships/image" Target="../media/image593.png"/><Relationship Id="rId45" Type="http://schemas.openxmlformats.org/officeDocument/2006/relationships/image" Target="../media/image598.png"/><Relationship Id="rId53" Type="http://schemas.openxmlformats.org/officeDocument/2006/relationships/image" Target="../media/image606.png"/><Relationship Id="rId58" Type="http://schemas.openxmlformats.org/officeDocument/2006/relationships/image" Target="../media/image611.png"/><Relationship Id="rId66" Type="http://schemas.openxmlformats.org/officeDocument/2006/relationships/image" Target="../media/image619.png"/><Relationship Id="rId5" Type="http://schemas.openxmlformats.org/officeDocument/2006/relationships/image" Target="../media/image530.png"/><Relationship Id="rId61" Type="http://schemas.openxmlformats.org/officeDocument/2006/relationships/image" Target="../media/image614.png"/><Relationship Id="rId19" Type="http://schemas.openxmlformats.org/officeDocument/2006/relationships/image" Target="../media/image541.png"/><Relationship Id="rId14" Type="http://schemas.openxmlformats.org/officeDocument/2006/relationships/image" Target="../media/image537.png"/><Relationship Id="rId22" Type="http://schemas.openxmlformats.org/officeDocument/2006/relationships/image" Target="../media/image543.png"/><Relationship Id="rId27" Type="http://schemas.openxmlformats.org/officeDocument/2006/relationships/image" Target="../media/image548.png"/><Relationship Id="rId30" Type="http://schemas.openxmlformats.org/officeDocument/2006/relationships/image" Target="../media/image551.png"/><Relationship Id="rId35" Type="http://schemas.openxmlformats.org/officeDocument/2006/relationships/image" Target="../media/image588.png"/><Relationship Id="rId43" Type="http://schemas.openxmlformats.org/officeDocument/2006/relationships/image" Target="../media/image596.png"/><Relationship Id="rId48" Type="http://schemas.openxmlformats.org/officeDocument/2006/relationships/image" Target="../media/image601.png"/><Relationship Id="rId56" Type="http://schemas.openxmlformats.org/officeDocument/2006/relationships/image" Target="../media/image609.png"/><Relationship Id="rId64" Type="http://schemas.openxmlformats.org/officeDocument/2006/relationships/image" Target="../media/image617.png"/><Relationship Id="rId69" Type="http://schemas.openxmlformats.org/officeDocument/2006/relationships/image" Target="../media/image622.png"/><Relationship Id="rId8" Type="http://schemas.openxmlformats.org/officeDocument/2006/relationships/image" Target="../media/image531.png"/><Relationship Id="rId51" Type="http://schemas.openxmlformats.org/officeDocument/2006/relationships/image" Target="../media/image604.png"/><Relationship Id="rId3" Type="http://schemas.openxmlformats.org/officeDocument/2006/relationships/image" Target="../media/image528.png"/><Relationship Id="rId12" Type="http://schemas.openxmlformats.org/officeDocument/2006/relationships/image" Target="../media/image535.png"/><Relationship Id="rId17" Type="http://schemas.openxmlformats.org/officeDocument/2006/relationships/image" Target="../media/image539.png"/><Relationship Id="rId25" Type="http://schemas.openxmlformats.org/officeDocument/2006/relationships/image" Target="../media/image546.png"/><Relationship Id="rId33" Type="http://schemas.openxmlformats.org/officeDocument/2006/relationships/image" Target="../media/image586.png"/><Relationship Id="rId38" Type="http://schemas.openxmlformats.org/officeDocument/2006/relationships/image" Target="../media/image591.png"/><Relationship Id="rId46" Type="http://schemas.openxmlformats.org/officeDocument/2006/relationships/image" Target="../media/image599.png"/><Relationship Id="rId59" Type="http://schemas.openxmlformats.org/officeDocument/2006/relationships/image" Target="../media/image612.png"/><Relationship Id="rId67" Type="http://schemas.openxmlformats.org/officeDocument/2006/relationships/image" Target="../media/image620.png"/><Relationship Id="rId20" Type="http://schemas.openxmlformats.org/officeDocument/2006/relationships/image" Target="../media/image386.png"/><Relationship Id="rId41" Type="http://schemas.openxmlformats.org/officeDocument/2006/relationships/image" Target="../media/image594.png"/><Relationship Id="rId54" Type="http://schemas.openxmlformats.org/officeDocument/2006/relationships/image" Target="../media/image607.png"/><Relationship Id="rId62" Type="http://schemas.openxmlformats.org/officeDocument/2006/relationships/image" Target="../media/image615.png"/><Relationship Id="rId70" Type="http://schemas.openxmlformats.org/officeDocument/2006/relationships/image" Target="../media/image6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5" Type="http://schemas.openxmlformats.org/officeDocument/2006/relationships/image" Target="../media/image538.png"/><Relationship Id="rId23" Type="http://schemas.openxmlformats.org/officeDocument/2006/relationships/image" Target="../media/image544.png"/><Relationship Id="rId28" Type="http://schemas.openxmlformats.org/officeDocument/2006/relationships/image" Target="../media/image549.png"/><Relationship Id="rId36" Type="http://schemas.openxmlformats.org/officeDocument/2006/relationships/image" Target="../media/image589.png"/><Relationship Id="rId49" Type="http://schemas.openxmlformats.org/officeDocument/2006/relationships/image" Target="../media/image602.png"/><Relationship Id="rId57" Type="http://schemas.openxmlformats.org/officeDocument/2006/relationships/image" Target="../media/image610.png"/><Relationship Id="rId10" Type="http://schemas.openxmlformats.org/officeDocument/2006/relationships/image" Target="../media/image533.png"/><Relationship Id="rId31" Type="http://schemas.openxmlformats.org/officeDocument/2006/relationships/image" Target="../media/image552.png"/><Relationship Id="rId44" Type="http://schemas.openxmlformats.org/officeDocument/2006/relationships/image" Target="../media/image597.png"/><Relationship Id="rId52" Type="http://schemas.openxmlformats.org/officeDocument/2006/relationships/image" Target="../media/image605.png"/><Relationship Id="rId60" Type="http://schemas.openxmlformats.org/officeDocument/2006/relationships/image" Target="../media/image613.png"/><Relationship Id="rId65" Type="http://schemas.openxmlformats.org/officeDocument/2006/relationships/image" Target="../media/image618.png"/><Relationship Id="rId4" Type="http://schemas.openxmlformats.org/officeDocument/2006/relationships/image" Target="../media/image529.png"/><Relationship Id="rId9" Type="http://schemas.openxmlformats.org/officeDocument/2006/relationships/image" Target="../media/image532.png"/><Relationship Id="rId13" Type="http://schemas.openxmlformats.org/officeDocument/2006/relationships/image" Target="../media/image536.png"/><Relationship Id="rId18" Type="http://schemas.openxmlformats.org/officeDocument/2006/relationships/image" Target="../media/image540.png"/><Relationship Id="rId39" Type="http://schemas.openxmlformats.org/officeDocument/2006/relationships/image" Target="../media/image592.png"/><Relationship Id="rId34" Type="http://schemas.openxmlformats.org/officeDocument/2006/relationships/image" Target="../media/image587.png"/><Relationship Id="rId50" Type="http://schemas.openxmlformats.org/officeDocument/2006/relationships/image" Target="../media/image603.png"/><Relationship Id="rId55" Type="http://schemas.openxmlformats.org/officeDocument/2006/relationships/image" Target="../media/image608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3.png"/><Relationship Id="rId18" Type="http://schemas.openxmlformats.org/officeDocument/2006/relationships/image" Target="../media/image638.png"/><Relationship Id="rId26" Type="http://schemas.openxmlformats.org/officeDocument/2006/relationships/image" Target="../media/image646.png"/><Relationship Id="rId39" Type="http://schemas.openxmlformats.org/officeDocument/2006/relationships/image" Target="../media/image386.png"/><Relationship Id="rId21" Type="http://schemas.openxmlformats.org/officeDocument/2006/relationships/image" Target="../media/image641.png"/><Relationship Id="rId34" Type="http://schemas.openxmlformats.org/officeDocument/2006/relationships/image" Target="../media/image654.png"/><Relationship Id="rId42" Type="http://schemas.openxmlformats.org/officeDocument/2006/relationships/image" Target="../media/image659.png"/><Relationship Id="rId47" Type="http://schemas.openxmlformats.org/officeDocument/2006/relationships/image" Target="../media/image664.png"/><Relationship Id="rId50" Type="http://schemas.openxmlformats.org/officeDocument/2006/relationships/image" Target="../media/image667.png"/><Relationship Id="rId55" Type="http://schemas.openxmlformats.org/officeDocument/2006/relationships/image" Target="../media/image672.png"/><Relationship Id="rId7" Type="http://schemas.openxmlformats.org/officeDocument/2006/relationships/image" Target="../media/image342.png"/><Relationship Id="rId2" Type="http://schemas.openxmlformats.org/officeDocument/2006/relationships/image" Target="../media/image298.png"/><Relationship Id="rId16" Type="http://schemas.openxmlformats.org/officeDocument/2006/relationships/image" Target="../media/image636.png"/><Relationship Id="rId29" Type="http://schemas.openxmlformats.org/officeDocument/2006/relationships/image" Target="../media/image649.png"/><Relationship Id="rId11" Type="http://schemas.openxmlformats.org/officeDocument/2006/relationships/image" Target="../media/image631.png"/><Relationship Id="rId24" Type="http://schemas.openxmlformats.org/officeDocument/2006/relationships/image" Target="../media/image644.png"/><Relationship Id="rId32" Type="http://schemas.openxmlformats.org/officeDocument/2006/relationships/image" Target="../media/image652.png"/><Relationship Id="rId37" Type="http://schemas.openxmlformats.org/officeDocument/2006/relationships/image" Target="../media/image656.png"/><Relationship Id="rId40" Type="http://schemas.openxmlformats.org/officeDocument/2006/relationships/image" Target="../media/image658.png"/><Relationship Id="rId45" Type="http://schemas.openxmlformats.org/officeDocument/2006/relationships/image" Target="../media/image662.png"/><Relationship Id="rId53" Type="http://schemas.openxmlformats.org/officeDocument/2006/relationships/image" Target="../media/image670.png"/><Relationship Id="rId58" Type="http://schemas.openxmlformats.org/officeDocument/2006/relationships/image" Target="../media/image674.png"/><Relationship Id="rId5" Type="http://schemas.openxmlformats.org/officeDocument/2006/relationships/image" Target="../media/image627.png"/><Relationship Id="rId19" Type="http://schemas.openxmlformats.org/officeDocument/2006/relationships/image" Target="../media/image639.png"/><Relationship Id="rId4" Type="http://schemas.openxmlformats.org/officeDocument/2006/relationships/image" Target="../media/image626.png"/><Relationship Id="rId9" Type="http://schemas.openxmlformats.org/officeDocument/2006/relationships/image" Target="../media/image629.png"/><Relationship Id="rId14" Type="http://schemas.openxmlformats.org/officeDocument/2006/relationships/image" Target="../media/image634.png"/><Relationship Id="rId22" Type="http://schemas.openxmlformats.org/officeDocument/2006/relationships/image" Target="../media/image642.png"/><Relationship Id="rId27" Type="http://schemas.openxmlformats.org/officeDocument/2006/relationships/image" Target="../media/image647.png"/><Relationship Id="rId30" Type="http://schemas.openxmlformats.org/officeDocument/2006/relationships/image" Target="../media/image650.png"/><Relationship Id="rId35" Type="http://schemas.openxmlformats.org/officeDocument/2006/relationships/image" Target="../media/image448.png"/><Relationship Id="rId43" Type="http://schemas.openxmlformats.org/officeDocument/2006/relationships/image" Target="../media/image660.png"/><Relationship Id="rId48" Type="http://schemas.openxmlformats.org/officeDocument/2006/relationships/image" Target="../media/image665.png"/><Relationship Id="rId56" Type="http://schemas.openxmlformats.org/officeDocument/2006/relationships/image" Target="../media/image673.png"/><Relationship Id="rId8" Type="http://schemas.openxmlformats.org/officeDocument/2006/relationships/image" Target="../media/image628.png"/><Relationship Id="rId51" Type="http://schemas.openxmlformats.org/officeDocument/2006/relationships/image" Target="../media/image668.png"/><Relationship Id="rId3" Type="http://schemas.openxmlformats.org/officeDocument/2006/relationships/image" Target="../media/image625.png"/><Relationship Id="rId12" Type="http://schemas.openxmlformats.org/officeDocument/2006/relationships/image" Target="../media/image632.png"/><Relationship Id="rId17" Type="http://schemas.openxmlformats.org/officeDocument/2006/relationships/image" Target="../media/image637.png"/><Relationship Id="rId25" Type="http://schemas.openxmlformats.org/officeDocument/2006/relationships/image" Target="../media/image645.png"/><Relationship Id="rId33" Type="http://schemas.openxmlformats.org/officeDocument/2006/relationships/image" Target="../media/image653.png"/><Relationship Id="rId38" Type="http://schemas.openxmlformats.org/officeDocument/2006/relationships/image" Target="../media/image657.png"/><Relationship Id="rId46" Type="http://schemas.openxmlformats.org/officeDocument/2006/relationships/image" Target="../media/image663.png"/><Relationship Id="rId20" Type="http://schemas.openxmlformats.org/officeDocument/2006/relationships/image" Target="../media/image640.png"/><Relationship Id="rId41" Type="http://schemas.openxmlformats.org/officeDocument/2006/relationships/image" Target="../media/image388.png"/><Relationship Id="rId54" Type="http://schemas.openxmlformats.org/officeDocument/2006/relationships/image" Target="../media/image6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15" Type="http://schemas.openxmlformats.org/officeDocument/2006/relationships/image" Target="../media/image635.png"/><Relationship Id="rId23" Type="http://schemas.openxmlformats.org/officeDocument/2006/relationships/image" Target="../media/image643.png"/><Relationship Id="rId28" Type="http://schemas.openxmlformats.org/officeDocument/2006/relationships/image" Target="../media/image648.png"/><Relationship Id="rId36" Type="http://schemas.openxmlformats.org/officeDocument/2006/relationships/image" Target="../media/image655.png"/><Relationship Id="rId49" Type="http://schemas.openxmlformats.org/officeDocument/2006/relationships/image" Target="../media/image666.png"/><Relationship Id="rId57" Type="http://schemas.openxmlformats.org/officeDocument/2006/relationships/image" Target="../media/image527.png"/><Relationship Id="rId10" Type="http://schemas.openxmlformats.org/officeDocument/2006/relationships/image" Target="../media/image630.png"/><Relationship Id="rId31" Type="http://schemas.openxmlformats.org/officeDocument/2006/relationships/image" Target="../media/image651.png"/><Relationship Id="rId44" Type="http://schemas.openxmlformats.org/officeDocument/2006/relationships/image" Target="../media/image661.png"/><Relationship Id="rId52" Type="http://schemas.openxmlformats.org/officeDocument/2006/relationships/image" Target="../media/image669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3.png"/><Relationship Id="rId18" Type="http://schemas.openxmlformats.org/officeDocument/2006/relationships/image" Target="../media/image688.png"/><Relationship Id="rId26" Type="http://schemas.openxmlformats.org/officeDocument/2006/relationships/image" Target="../media/image696.png"/><Relationship Id="rId3" Type="http://schemas.openxmlformats.org/officeDocument/2006/relationships/image" Target="../media/image675.png"/><Relationship Id="rId21" Type="http://schemas.openxmlformats.org/officeDocument/2006/relationships/image" Target="../media/image691.png"/><Relationship Id="rId34" Type="http://schemas.openxmlformats.org/officeDocument/2006/relationships/image" Target="../media/image704.png"/><Relationship Id="rId7" Type="http://schemas.openxmlformats.org/officeDocument/2006/relationships/image" Target="../media/image677.png"/><Relationship Id="rId12" Type="http://schemas.openxmlformats.org/officeDocument/2006/relationships/image" Target="../media/image682.png"/><Relationship Id="rId17" Type="http://schemas.openxmlformats.org/officeDocument/2006/relationships/image" Target="../media/image687.png"/><Relationship Id="rId25" Type="http://schemas.openxmlformats.org/officeDocument/2006/relationships/image" Target="../media/image695.png"/><Relationship Id="rId33" Type="http://schemas.openxmlformats.org/officeDocument/2006/relationships/image" Target="../media/image703.png"/><Relationship Id="rId2" Type="http://schemas.openxmlformats.org/officeDocument/2006/relationships/image" Target="../media/image295.png"/><Relationship Id="rId16" Type="http://schemas.openxmlformats.org/officeDocument/2006/relationships/image" Target="../media/image686.png"/><Relationship Id="rId20" Type="http://schemas.openxmlformats.org/officeDocument/2006/relationships/image" Target="../media/image690.png"/><Relationship Id="rId29" Type="http://schemas.openxmlformats.org/officeDocument/2006/relationships/image" Target="../media/image6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6.png"/><Relationship Id="rId11" Type="http://schemas.openxmlformats.org/officeDocument/2006/relationships/image" Target="../media/image681.png"/><Relationship Id="rId24" Type="http://schemas.openxmlformats.org/officeDocument/2006/relationships/image" Target="../media/image694.png"/><Relationship Id="rId32" Type="http://schemas.openxmlformats.org/officeDocument/2006/relationships/image" Target="../media/image702.png"/><Relationship Id="rId5" Type="http://schemas.openxmlformats.org/officeDocument/2006/relationships/image" Target="../media/image38.png"/><Relationship Id="rId15" Type="http://schemas.openxmlformats.org/officeDocument/2006/relationships/image" Target="../media/image685.png"/><Relationship Id="rId23" Type="http://schemas.openxmlformats.org/officeDocument/2006/relationships/image" Target="../media/image693.png"/><Relationship Id="rId28" Type="http://schemas.openxmlformats.org/officeDocument/2006/relationships/image" Target="../media/image698.png"/><Relationship Id="rId36" Type="http://schemas.openxmlformats.org/officeDocument/2006/relationships/image" Target="../media/image706.png"/><Relationship Id="rId10" Type="http://schemas.openxmlformats.org/officeDocument/2006/relationships/image" Target="../media/image680.png"/><Relationship Id="rId19" Type="http://schemas.openxmlformats.org/officeDocument/2006/relationships/image" Target="../media/image689.png"/><Relationship Id="rId31" Type="http://schemas.openxmlformats.org/officeDocument/2006/relationships/image" Target="../media/image701.png"/><Relationship Id="rId4" Type="http://schemas.openxmlformats.org/officeDocument/2006/relationships/image" Target="../media/image37.png"/><Relationship Id="rId9" Type="http://schemas.openxmlformats.org/officeDocument/2006/relationships/image" Target="../media/image679.png"/><Relationship Id="rId14" Type="http://schemas.openxmlformats.org/officeDocument/2006/relationships/image" Target="../media/image684.png"/><Relationship Id="rId22" Type="http://schemas.openxmlformats.org/officeDocument/2006/relationships/image" Target="../media/image692.png"/><Relationship Id="rId27" Type="http://schemas.openxmlformats.org/officeDocument/2006/relationships/image" Target="../media/image697.png"/><Relationship Id="rId30" Type="http://schemas.openxmlformats.org/officeDocument/2006/relationships/image" Target="../media/image700.png"/><Relationship Id="rId35" Type="http://schemas.openxmlformats.org/officeDocument/2006/relationships/image" Target="../media/image705.png"/><Relationship Id="rId8" Type="http://schemas.openxmlformats.org/officeDocument/2006/relationships/image" Target="../media/image6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0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2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3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4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5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6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20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9.png"/><Relationship Id="rId5" Type="http://schemas.openxmlformats.org/officeDocument/2006/relationships/image" Target="../media/image718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5.png"/><Relationship Id="rId3" Type="http://schemas.openxmlformats.org/officeDocument/2006/relationships/image" Target="../media/image722.png"/><Relationship Id="rId7" Type="http://schemas.openxmlformats.org/officeDocument/2006/relationships/image" Target="../media/image724.png"/><Relationship Id="rId12" Type="http://schemas.openxmlformats.org/officeDocument/2006/relationships/image" Target="../media/image729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3.png"/><Relationship Id="rId11" Type="http://schemas.openxmlformats.org/officeDocument/2006/relationships/image" Target="../media/image728.png"/><Relationship Id="rId5" Type="http://schemas.openxmlformats.org/officeDocument/2006/relationships/image" Target="../media/image38.png"/><Relationship Id="rId10" Type="http://schemas.openxmlformats.org/officeDocument/2006/relationships/image" Target="../media/image727.png"/><Relationship Id="rId4" Type="http://schemas.openxmlformats.org/officeDocument/2006/relationships/image" Target="../media/image37.png"/><Relationship Id="rId9" Type="http://schemas.openxmlformats.org/officeDocument/2006/relationships/image" Target="../media/image7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81.png"/><Relationship Id="rId4" Type="http://schemas.openxmlformats.org/officeDocument/2006/relationships/image" Target="../media/image7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png"/><Relationship Id="rId13" Type="http://schemas.openxmlformats.org/officeDocument/2006/relationships/image" Target="../media/image742.png"/><Relationship Id="rId18" Type="http://schemas.openxmlformats.org/officeDocument/2006/relationships/image" Target="../media/image747.png"/><Relationship Id="rId3" Type="http://schemas.openxmlformats.org/officeDocument/2006/relationships/image" Target="../media/image732.png"/><Relationship Id="rId7" Type="http://schemas.openxmlformats.org/officeDocument/2006/relationships/image" Target="../media/image736.png"/><Relationship Id="rId12" Type="http://schemas.openxmlformats.org/officeDocument/2006/relationships/image" Target="../media/image741.png"/><Relationship Id="rId17" Type="http://schemas.openxmlformats.org/officeDocument/2006/relationships/image" Target="../media/image746.png"/><Relationship Id="rId2" Type="http://schemas.openxmlformats.org/officeDocument/2006/relationships/image" Target="../media/image54.png"/><Relationship Id="rId16" Type="http://schemas.openxmlformats.org/officeDocument/2006/relationships/image" Target="../media/image7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5.png"/><Relationship Id="rId11" Type="http://schemas.openxmlformats.org/officeDocument/2006/relationships/image" Target="../media/image740.png"/><Relationship Id="rId5" Type="http://schemas.openxmlformats.org/officeDocument/2006/relationships/image" Target="../media/image734.png"/><Relationship Id="rId15" Type="http://schemas.openxmlformats.org/officeDocument/2006/relationships/image" Target="../media/image744.png"/><Relationship Id="rId10" Type="http://schemas.openxmlformats.org/officeDocument/2006/relationships/image" Target="../media/image739.png"/><Relationship Id="rId19" Type="http://schemas.openxmlformats.org/officeDocument/2006/relationships/image" Target="../media/image748.png"/><Relationship Id="rId4" Type="http://schemas.openxmlformats.org/officeDocument/2006/relationships/image" Target="../media/image733.png"/><Relationship Id="rId9" Type="http://schemas.openxmlformats.org/officeDocument/2006/relationships/image" Target="../media/image738.png"/><Relationship Id="rId14" Type="http://schemas.openxmlformats.org/officeDocument/2006/relationships/image" Target="../media/image7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7.png"/><Relationship Id="rId18" Type="http://schemas.openxmlformats.org/officeDocument/2006/relationships/image" Target="../media/image751.png"/><Relationship Id="rId3" Type="http://schemas.openxmlformats.org/officeDocument/2006/relationships/image" Target="../media/image37.png"/><Relationship Id="rId21" Type="http://schemas.openxmlformats.org/officeDocument/2006/relationships/image" Target="../media/image754.png"/><Relationship Id="rId7" Type="http://schemas.openxmlformats.org/officeDocument/2006/relationships/image" Target="../media/image194.png"/><Relationship Id="rId12" Type="http://schemas.openxmlformats.org/officeDocument/2006/relationships/image" Target="../media/image206.png"/><Relationship Id="rId17" Type="http://schemas.openxmlformats.org/officeDocument/2006/relationships/image" Target="../media/image218.png"/><Relationship Id="rId2" Type="http://schemas.openxmlformats.org/officeDocument/2006/relationships/image" Target="../media/image749.png"/><Relationship Id="rId16" Type="http://schemas.openxmlformats.org/officeDocument/2006/relationships/image" Target="../media/image217.png"/><Relationship Id="rId20" Type="http://schemas.openxmlformats.org/officeDocument/2006/relationships/image" Target="../media/image7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203.png"/><Relationship Id="rId5" Type="http://schemas.openxmlformats.org/officeDocument/2006/relationships/image" Target="../media/image192.png"/><Relationship Id="rId15" Type="http://schemas.openxmlformats.org/officeDocument/2006/relationships/image" Target="../media/image750.png"/><Relationship Id="rId23" Type="http://schemas.openxmlformats.org/officeDocument/2006/relationships/image" Target="../media/image756.png"/><Relationship Id="rId10" Type="http://schemas.openxmlformats.org/officeDocument/2006/relationships/image" Target="../media/image200.png"/><Relationship Id="rId19" Type="http://schemas.openxmlformats.org/officeDocument/2006/relationships/image" Target="../media/image752.png"/><Relationship Id="rId4" Type="http://schemas.openxmlformats.org/officeDocument/2006/relationships/image" Target="../media/image38.png"/><Relationship Id="rId9" Type="http://schemas.openxmlformats.org/officeDocument/2006/relationships/image" Target="../media/image197.png"/><Relationship Id="rId14" Type="http://schemas.openxmlformats.org/officeDocument/2006/relationships/image" Target="../media/image208.png"/><Relationship Id="rId22" Type="http://schemas.openxmlformats.org/officeDocument/2006/relationships/image" Target="../media/image7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13" Type="http://schemas.openxmlformats.org/officeDocument/2006/relationships/image" Target="../media/image766.png"/><Relationship Id="rId18" Type="http://schemas.openxmlformats.org/officeDocument/2006/relationships/image" Target="../media/image771.png"/><Relationship Id="rId26" Type="http://schemas.openxmlformats.org/officeDocument/2006/relationships/image" Target="../media/image779.png"/><Relationship Id="rId3" Type="http://schemas.openxmlformats.org/officeDocument/2006/relationships/image" Target="../media/image37.png"/><Relationship Id="rId21" Type="http://schemas.openxmlformats.org/officeDocument/2006/relationships/image" Target="../media/image774.png"/><Relationship Id="rId7" Type="http://schemas.openxmlformats.org/officeDocument/2006/relationships/image" Target="../media/image760.png"/><Relationship Id="rId12" Type="http://schemas.openxmlformats.org/officeDocument/2006/relationships/image" Target="../media/image765.png"/><Relationship Id="rId17" Type="http://schemas.openxmlformats.org/officeDocument/2006/relationships/image" Target="../media/image770.png"/><Relationship Id="rId25" Type="http://schemas.openxmlformats.org/officeDocument/2006/relationships/image" Target="../media/image778.png"/><Relationship Id="rId2" Type="http://schemas.openxmlformats.org/officeDocument/2006/relationships/image" Target="../media/image757.png"/><Relationship Id="rId16" Type="http://schemas.openxmlformats.org/officeDocument/2006/relationships/image" Target="../media/image769.png"/><Relationship Id="rId20" Type="http://schemas.openxmlformats.org/officeDocument/2006/relationships/image" Target="../media/image7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9.png"/><Relationship Id="rId11" Type="http://schemas.openxmlformats.org/officeDocument/2006/relationships/image" Target="../media/image764.png"/><Relationship Id="rId24" Type="http://schemas.openxmlformats.org/officeDocument/2006/relationships/image" Target="../media/image777.png"/><Relationship Id="rId5" Type="http://schemas.openxmlformats.org/officeDocument/2006/relationships/image" Target="../media/image758.png"/><Relationship Id="rId15" Type="http://schemas.openxmlformats.org/officeDocument/2006/relationships/image" Target="../media/image768.png"/><Relationship Id="rId23" Type="http://schemas.openxmlformats.org/officeDocument/2006/relationships/image" Target="../media/image776.png"/><Relationship Id="rId28" Type="http://schemas.openxmlformats.org/officeDocument/2006/relationships/image" Target="../media/image781.png"/><Relationship Id="rId10" Type="http://schemas.openxmlformats.org/officeDocument/2006/relationships/image" Target="../media/image763.png"/><Relationship Id="rId19" Type="http://schemas.openxmlformats.org/officeDocument/2006/relationships/image" Target="../media/image772.png"/><Relationship Id="rId4" Type="http://schemas.openxmlformats.org/officeDocument/2006/relationships/image" Target="../media/image38.png"/><Relationship Id="rId9" Type="http://schemas.openxmlformats.org/officeDocument/2006/relationships/image" Target="../media/image762.png"/><Relationship Id="rId14" Type="http://schemas.openxmlformats.org/officeDocument/2006/relationships/image" Target="../media/image767.png"/><Relationship Id="rId22" Type="http://schemas.openxmlformats.org/officeDocument/2006/relationships/image" Target="../media/image775.png"/><Relationship Id="rId27" Type="http://schemas.openxmlformats.org/officeDocument/2006/relationships/image" Target="../media/image7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6.png"/><Relationship Id="rId13" Type="http://schemas.openxmlformats.org/officeDocument/2006/relationships/image" Target="../media/image791.png"/><Relationship Id="rId18" Type="http://schemas.openxmlformats.org/officeDocument/2006/relationships/image" Target="../media/image795.png"/><Relationship Id="rId3" Type="http://schemas.openxmlformats.org/officeDocument/2006/relationships/image" Target="../media/image37.png"/><Relationship Id="rId7" Type="http://schemas.openxmlformats.org/officeDocument/2006/relationships/image" Target="../media/image785.png"/><Relationship Id="rId12" Type="http://schemas.openxmlformats.org/officeDocument/2006/relationships/image" Target="../media/image790.png"/><Relationship Id="rId17" Type="http://schemas.openxmlformats.org/officeDocument/2006/relationships/image" Target="../media/image794.png"/><Relationship Id="rId2" Type="http://schemas.openxmlformats.org/officeDocument/2006/relationships/image" Target="../media/image782.png"/><Relationship Id="rId16" Type="http://schemas.openxmlformats.org/officeDocument/2006/relationships/image" Target="../media/image7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4.png"/><Relationship Id="rId11" Type="http://schemas.openxmlformats.org/officeDocument/2006/relationships/image" Target="../media/image789.png"/><Relationship Id="rId5" Type="http://schemas.openxmlformats.org/officeDocument/2006/relationships/image" Target="../media/image783.png"/><Relationship Id="rId15" Type="http://schemas.openxmlformats.org/officeDocument/2006/relationships/image" Target="../media/image792.png"/><Relationship Id="rId10" Type="http://schemas.openxmlformats.org/officeDocument/2006/relationships/image" Target="../media/image788.png"/><Relationship Id="rId19" Type="http://schemas.openxmlformats.org/officeDocument/2006/relationships/image" Target="../media/image796.png"/><Relationship Id="rId4" Type="http://schemas.openxmlformats.org/officeDocument/2006/relationships/image" Target="../media/image38.png"/><Relationship Id="rId9" Type="http://schemas.openxmlformats.org/officeDocument/2006/relationships/image" Target="../media/image787.png"/><Relationship Id="rId14" Type="http://schemas.openxmlformats.org/officeDocument/2006/relationships/image" Target="../media/image2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1.png"/><Relationship Id="rId13" Type="http://schemas.openxmlformats.org/officeDocument/2006/relationships/image" Target="../media/image806.png"/><Relationship Id="rId18" Type="http://schemas.openxmlformats.org/officeDocument/2006/relationships/image" Target="../media/image811.png"/><Relationship Id="rId3" Type="http://schemas.openxmlformats.org/officeDocument/2006/relationships/image" Target="../media/image37.png"/><Relationship Id="rId21" Type="http://schemas.openxmlformats.org/officeDocument/2006/relationships/image" Target="../media/image814.png"/><Relationship Id="rId7" Type="http://schemas.openxmlformats.org/officeDocument/2006/relationships/image" Target="../media/image800.png"/><Relationship Id="rId12" Type="http://schemas.openxmlformats.org/officeDocument/2006/relationships/image" Target="../media/image805.png"/><Relationship Id="rId17" Type="http://schemas.openxmlformats.org/officeDocument/2006/relationships/image" Target="../media/image810.png"/><Relationship Id="rId2" Type="http://schemas.openxmlformats.org/officeDocument/2006/relationships/image" Target="../media/image797.png"/><Relationship Id="rId16" Type="http://schemas.openxmlformats.org/officeDocument/2006/relationships/image" Target="../media/image809.png"/><Relationship Id="rId20" Type="http://schemas.openxmlformats.org/officeDocument/2006/relationships/image" Target="../media/image8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9.png"/><Relationship Id="rId11" Type="http://schemas.openxmlformats.org/officeDocument/2006/relationships/image" Target="../media/image804.png"/><Relationship Id="rId5" Type="http://schemas.openxmlformats.org/officeDocument/2006/relationships/image" Target="../media/image798.png"/><Relationship Id="rId15" Type="http://schemas.openxmlformats.org/officeDocument/2006/relationships/image" Target="../media/image808.png"/><Relationship Id="rId10" Type="http://schemas.openxmlformats.org/officeDocument/2006/relationships/image" Target="../media/image803.png"/><Relationship Id="rId19" Type="http://schemas.openxmlformats.org/officeDocument/2006/relationships/image" Target="../media/image812.png"/><Relationship Id="rId4" Type="http://schemas.openxmlformats.org/officeDocument/2006/relationships/image" Target="../media/image38.png"/><Relationship Id="rId9" Type="http://schemas.openxmlformats.org/officeDocument/2006/relationships/image" Target="../media/image802.png"/><Relationship Id="rId14" Type="http://schemas.openxmlformats.org/officeDocument/2006/relationships/image" Target="../media/image807.png"/><Relationship Id="rId22" Type="http://schemas.openxmlformats.org/officeDocument/2006/relationships/image" Target="../media/image8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9.png"/><Relationship Id="rId13" Type="http://schemas.openxmlformats.org/officeDocument/2006/relationships/image" Target="../media/image824.png"/><Relationship Id="rId18" Type="http://schemas.openxmlformats.org/officeDocument/2006/relationships/image" Target="../media/image828.png"/><Relationship Id="rId3" Type="http://schemas.openxmlformats.org/officeDocument/2006/relationships/image" Target="../media/image37.png"/><Relationship Id="rId7" Type="http://schemas.openxmlformats.org/officeDocument/2006/relationships/image" Target="../media/image818.png"/><Relationship Id="rId12" Type="http://schemas.openxmlformats.org/officeDocument/2006/relationships/image" Target="../media/image823.png"/><Relationship Id="rId17" Type="http://schemas.openxmlformats.org/officeDocument/2006/relationships/image" Target="../media/image827.png"/><Relationship Id="rId2" Type="http://schemas.openxmlformats.org/officeDocument/2006/relationships/image" Target="../media/image816.png"/><Relationship Id="rId16" Type="http://schemas.openxmlformats.org/officeDocument/2006/relationships/image" Target="../media/image826.png"/><Relationship Id="rId20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9.png"/><Relationship Id="rId11" Type="http://schemas.openxmlformats.org/officeDocument/2006/relationships/image" Target="../media/image822.png"/><Relationship Id="rId5" Type="http://schemas.openxmlformats.org/officeDocument/2006/relationships/image" Target="../media/image817.png"/><Relationship Id="rId15" Type="http://schemas.openxmlformats.org/officeDocument/2006/relationships/image" Target="../media/image812.png"/><Relationship Id="rId10" Type="http://schemas.openxmlformats.org/officeDocument/2006/relationships/image" Target="../media/image821.png"/><Relationship Id="rId19" Type="http://schemas.openxmlformats.org/officeDocument/2006/relationships/image" Target="../media/image829.png"/><Relationship Id="rId4" Type="http://schemas.openxmlformats.org/officeDocument/2006/relationships/image" Target="../media/image38.png"/><Relationship Id="rId9" Type="http://schemas.openxmlformats.org/officeDocument/2006/relationships/image" Target="../media/image820.png"/><Relationship Id="rId14" Type="http://schemas.openxmlformats.org/officeDocument/2006/relationships/image" Target="../media/image8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5.png"/><Relationship Id="rId13" Type="http://schemas.openxmlformats.org/officeDocument/2006/relationships/image" Target="../media/image840.png"/><Relationship Id="rId3" Type="http://schemas.openxmlformats.org/officeDocument/2006/relationships/image" Target="../media/image832.png"/><Relationship Id="rId7" Type="http://schemas.openxmlformats.org/officeDocument/2006/relationships/image" Target="../media/image834.png"/><Relationship Id="rId12" Type="http://schemas.openxmlformats.org/officeDocument/2006/relationships/image" Target="../media/image839.png"/><Relationship Id="rId17" Type="http://schemas.openxmlformats.org/officeDocument/2006/relationships/image" Target="../media/image844.png"/><Relationship Id="rId2" Type="http://schemas.openxmlformats.org/officeDocument/2006/relationships/image" Target="../media/image831.png"/><Relationship Id="rId16" Type="http://schemas.openxmlformats.org/officeDocument/2006/relationships/image" Target="../media/image8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3.png"/><Relationship Id="rId11" Type="http://schemas.openxmlformats.org/officeDocument/2006/relationships/image" Target="../media/image838.png"/><Relationship Id="rId5" Type="http://schemas.openxmlformats.org/officeDocument/2006/relationships/image" Target="../media/image38.png"/><Relationship Id="rId15" Type="http://schemas.openxmlformats.org/officeDocument/2006/relationships/image" Target="../media/image842.png"/><Relationship Id="rId10" Type="http://schemas.openxmlformats.org/officeDocument/2006/relationships/image" Target="../media/image837.png"/><Relationship Id="rId4" Type="http://schemas.openxmlformats.org/officeDocument/2006/relationships/image" Target="../media/image37.png"/><Relationship Id="rId9" Type="http://schemas.openxmlformats.org/officeDocument/2006/relationships/image" Target="../media/image836.png"/><Relationship Id="rId14" Type="http://schemas.openxmlformats.org/officeDocument/2006/relationships/image" Target="../media/image8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6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37.png"/><Relationship Id="rId7" Type="http://schemas.openxmlformats.org/officeDocument/2006/relationships/image" Target="../media/image850.png"/><Relationship Id="rId2" Type="http://schemas.openxmlformats.org/officeDocument/2006/relationships/image" Target="../media/image8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9.png"/><Relationship Id="rId5" Type="http://schemas.openxmlformats.org/officeDocument/2006/relationships/image" Target="../media/image848.png"/><Relationship Id="rId4" Type="http://schemas.openxmlformats.org/officeDocument/2006/relationships/image" Target="../media/image38.png"/><Relationship Id="rId9" Type="http://schemas.openxmlformats.org/officeDocument/2006/relationships/image" Target="../media/image85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5.png"/><Relationship Id="rId3" Type="http://schemas.openxmlformats.org/officeDocument/2006/relationships/image" Target="../media/image169.png"/><Relationship Id="rId7" Type="http://schemas.openxmlformats.org/officeDocument/2006/relationships/image" Target="../media/image854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3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8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8.png"/><Relationship Id="rId5" Type="http://schemas.openxmlformats.org/officeDocument/2006/relationships/image" Target="../media/image857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9" Type="http://schemas.openxmlformats.org/officeDocument/2006/relationships/image" Target="../media/image111.png"/><Relationship Id="rId21" Type="http://schemas.openxmlformats.org/officeDocument/2006/relationships/image" Target="../media/image93.png"/><Relationship Id="rId34" Type="http://schemas.openxmlformats.org/officeDocument/2006/relationships/image" Target="../media/image106.png"/><Relationship Id="rId42" Type="http://schemas.openxmlformats.org/officeDocument/2006/relationships/image" Target="../media/image114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37" Type="http://schemas.openxmlformats.org/officeDocument/2006/relationships/image" Target="../media/image109.png"/><Relationship Id="rId40" Type="http://schemas.openxmlformats.org/officeDocument/2006/relationships/image" Target="../media/image112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36" Type="http://schemas.openxmlformats.org/officeDocument/2006/relationships/image" Target="../media/image108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31" Type="http://schemas.openxmlformats.org/officeDocument/2006/relationships/image" Target="../media/image103.png"/><Relationship Id="rId4" Type="http://schemas.openxmlformats.org/officeDocument/2006/relationships/image" Target="../media/image78.png"/><Relationship Id="rId9" Type="http://schemas.openxmlformats.org/officeDocument/2006/relationships/image" Target="../media/image13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35" Type="http://schemas.openxmlformats.org/officeDocument/2006/relationships/image" Target="../media/image107.png"/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33" Type="http://schemas.openxmlformats.org/officeDocument/2006/relationships/image" Target="../media/image105.png"/><Relationship Id="rId38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7.png"/><Relationship Id="rId7" Type="http://schemas.openxmlformats.org/officeDocument/2006/relationships/image" Target="../media/image13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38.png"/><Relationship Id="rId9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7.png"/><Relationship Id="rId7" Type="http://schemas.openxmlformats.org/officeDocument/2006/relationships/image" Target="../media/image14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41.png"/><Relationship Id="rId4" Type="http://schemas.openxmlformats.org/officeDocument/2006/relationships/image" Target="../media/image38.png"/><Relationship Id="rId9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84157" y="0"/>
            <a:ext cx="2101557" cy="10296547"/>
            <a:chOff x="16184157" y="0"/>
            <a:chExt cx="2101557" cy="102965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4157" y="0"/>
              <a:ext cx="2101557" cy="10296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29790" y="29790"/>
            <a:ext cx="2226134" cy="18285714"/>
            <a:chOff x="8029790" y="29790"/>
            <a:chExt cx="2226134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029790" y="29790"/>
              <a:ext cx="2226134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690" y="7147665"/>
            <a:ext cx="4426890" cy="6686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2144" y="8261706"/>
            <a:ext cx="4517909" cy="5809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3539" y="8630043"/>
            <a:ext cx="3534709" cy="1357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84157" y="8059580"/>
            <a:ext cx="2101557" cy="2226134"/>
            <a:chOff x="16184157" y="8059580"/>
            <a:chExt cx="2101557" cy="22261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84157" y="8059580"/>
              <a:ext cx="2101557" cy="22261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8071" y="-10833"/>
            <a:ext cx="888388" cy="995274"/>
            <a:chOff x="1418071" y="-10833"/>
            <a:chExt cx="888388" cy="9952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418071" y="-10833"/>
              <a:ext cx="888388" cy="9952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7773" y="1989740"/>
            <a:ext cx="9260698" cy="25451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6430" y="4799868"/>
            <a:ext cx="5711623" cy="11930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5953" y="4684542"/>
            <a:ext cx="13326656" cy="14286"/>
            <a:chOff x="1315953" y="4684542"/>
            <a:chExt cx="13326656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953" y="4684542"/>
              <a:ext cx="13326656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59472" y="609295"/>
            <a:ext cx="8059305" cy="10653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8354" y="2044174"/>
            <a:ext cx="13050830" cy="8130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8945" y="1711168"/>
            <a:ext cx="1216468" cy="8802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841857" y="-24545"/>
            <a:ext cx="26568837" cy="126012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2601" y="2731790"/>
            <a:ext cx="1199554" cy="8230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6965306" y="4521937"/>
            <a:ext cx="2725827" cy="190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38761" y="3893399"/>
            <a:ext cx="1453555" cy="11331077"/>
            <a:chOff x="4938761" y="3893399"/>
            <a:chExt cx="1453555" cy="113310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938761" y="3893399"/>
              <a:ext cx="1453555" cy="11331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5809" y="-3216351"/>
            <a:ext cx="1453555" cy="7886256"/>
            <a:chOff x="13615809" y="-3216351"/>
            <a:chExt cx="1453555" cy="78862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615809" y="-3216351"/>
              <a:ext cx="1453555" cy="78862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109" y="2179004"/>
            <a:ext cx="9051784" cy="3411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83455" y="632114"/>
            <a:ext cx="9441624" cy="1660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97004" y="2561854"/>
            <a:ext cx="3731357" cy="601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01827" y="3283898"/>
            <a:ext cx="5443398" cy="312813"/>
            <a:chOff x="2701827" y="3283898"/>
            <a:chExt cx="5443398" cy="312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1827" y="3283898"/>
              <a:ext cx="5443398" cy="312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01827" y="3697684"/>
            <a:ext cx="5287463" cy="3516360"/>
            <a:chOff x="2701827" y="3697684"/>
            <a:chExt cx="5287463" cy="35163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1827" y="3697684"/>
              <a:ext cx="5287463" cy="351636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4992" y="2485452"/>
            <a:ext cx="700585" cy="5792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17395" y="2607133"/>
            <a:ext cx="1538338" cy="5917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78294" y="3329176"/>
            <a:ext cx="5687322" cy="312813"/>
            <a:chOff x="9678294" y="3329176"/>
            <a:chExt cx="5687322" cy="3128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78294" y="3329176"/>
              <a:ext cx="5687322" cy="3128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24962" y="2563759"/>
            <a:ext cx="766281" cy="5792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80486" y="7543639"/>
            <a:ext cx="5346329" cy="18452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08335" y="3697684"/>
            <a:ext cx="4872534" cy="3646376"/>
            <a:chOff x="10208335" y="3697684"/>
            <a:chExt cx="4872534" cy="36463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08335" y="3697684"/>
              <a:ext cx="4872534" cy="36463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74933" y="7570434"/>
            <a:ext cx="5633253" cy="19672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73931" y="736876"/>
            <a:ext cx="9441624" cy="1660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5287" y="2666620"/>
            <a:ext cx="1547262" cy="591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58970" y="3388660"/>
            <a:ext cx="5443398" cy="312813"/>
            <a:chOff x="2758970" y="3388660"/>
            <a:chExt cx="5443398" cy="312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8970" y="3388660"/>
              <a:ext cx="5443398" cy="312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21193" y="3888160"/>
            <a:ext cx="4785477" cy="3182521"/>
            <a:chOff x="3021193" y="3888160"/>
            <a:chExt cx="4785477" cy="31825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1193" y="3888160"/>
              <a:ext cx="4785477" cy="31825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2134" y="2590214"/>
            <a:ext cx="700585" cy="5792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64539" y="2710628"/>
            <a:ext cx="1174347" cy="5917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34261" y="3433942"/>
            <a:ext cx="5687322" cy="312813"/>
            <a:chOff x="9934261" y="3433942"/>
            <a:chExt cx="5687322" cy="3128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4261" y="3433942"/>
              <a:ext cx="5687322" cy="3128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80929" y="2668525"/>
            <a:ext cx="766281" cy="5792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3839" y="7400020"/>
            <a:ext cx="4403529" cy="15569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43267" y="3888164"/>
            <a:ext cx="4715312" cy="3182521"/>
            <a:chOff x="10343267" y="3888164"/>
            <a:chExt cx="4715312" cy="31825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43267" y="3888164"/>
              <a:ext cx="4715312" cy="318252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00877" y="7398753"/>
            <a:ext cx="5532844" cy="15587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48995" y="443582"/>
            <a:ext cx="8663208" cy="13345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22802" y="-1981838"/>
            <a:ext cx="23287808" cy="153989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6965306" y="4521937"/>
            <a:ext cx="2725827" cy="190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38761" y="3893399"/>
            <a:ext cx="1453555" cy="11331077"/>
            <a:chOff x="4938761" y="3893399"/>
            <a:chExt cx="1453555" cy="113310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938761" y="3893399"/>
              <a:ext cx="1453555" cy="11331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5809" y="-3216351"/>
            <a:ext cx="1453555" cy="7886256"/>
            <a:chOff x="13615809" y="-3216351"/>
            <a:chExt cx="1453555" cy="78862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615809" y="-3216351"/>
              <a:ext cx="1453555" cy="78862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109" y="2179004"/>
            <a:ext cx="10896470" cy="34116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6069" y="414346"/>
            <a:ext cx="6130801" cy="837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669478" cy="10285714"/>
            <a:chOff x="0" y="0"/>
            <a:chExt cx="1669478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66947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3893" y="5110927"/>
            <a:ext cx="63861" cy="63861"/>
            <a:chOff x="413893" y="5110927"/>
            <a:chExt cx="63861" cy="63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3893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9459" y="5110927"/>
            <a:ext cx="63861" cy="63861"/>
            <a:chOff x="569459" y="5110927"/>
            <a:chExt cx="63861" cy="638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69459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025" y="5110927"/>
            <a:ext cx="63861" cy="63861"/>
            <a:chOff x="725025" y="5110927"/>
            <a:chExt cx="63861" cy="63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25025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592" y="5110927"/>
            <a:ext cx="63861" cy="63861"/>
            <a:chOff x="880592" y="5110927"/>
            <a:chExt cx="63861" cy="63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80592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6158" y="5110927"/>
            <a:ext cx="63861" cy="63861"/>
            <a:chOff x="1036158" y="5110927"/>
            <a:chExt cx="63861" cy="638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6158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1724" y="5110927"/>
            <a:ext cx="63861" cy="63861"/>
            <a:chOff x="1191724" y="5110927"/>
            <a:chExt cx="63861" cy="63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91724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9142857"/>
            <a:ext cx="1669478" cy="1270606"/>
            <a:chOff x="0" y="9142857"/>
            <a:chExt cx="1669478" cy="12706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9142857"/>
              <a:ext cx="1669478" cy="12706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84911" y="4760821"/>
            <a:ext cx="10225264" cy="28571"/>
            <a:chOff x="4484911" y="4760821"/>
            <a:chExt cx="10225264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484911" y="4760821"/>
              <a:ext cx="10225264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72975" y="3520515"/>
            <a:ext cx="2495110" cy="2495110"/>
            <a:chOff x="5572975" y="3520515"/>
            <a:chExt cx="2495110" cy="24951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72975" y="3520515"/>
              <a:ext cx="2495110" cy="24951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13799" y="3520515"/>
            <a:ext cx="2495110" cy="2495110"/>
            <a:chOff x="2513799" y="3520515"/>
            <a:chExt cx="2495110" cy="24951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513799" y="3520515"/>
              <a:ext cx="2495110" cy="24951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18707" y="3520515"/>
            <a:ext cx="2495110" cy="2495110"/>
            <a:chOff x="8618707" y="3520515"/>
            <a:chExt cx="2495110" cy="24951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618707" y="3520515"/>
              <a:ext cx="2495110" cy="24951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64438" y="3520515"/>
            <a:ext cx="2495110" cy="2495110"/>
            <a:chOff x="11664438" y="3520515"/>
            <a:chExt cx="2495110" cy="24951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664438" y="3520515"/>
              <a:ext cx="2495110" cy="24951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710170" y="3520515"/>
            <a:ext cx="2495110" cy="2495110"/>
            <a:chOff x="14710170" y="3520515"/>
            <a:chExt cx="2495110" cy="249511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710170" y="3520515"/>
              <a:ext cx="2495110" cy="249511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847144" y="5020267"/>
            <a:ext cx="1656283" cy="36999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027679" y="5010744"/>
            <a:ext cx="1355292" cy="36999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927969" y="5020267"/>
            <a:ext cx="1226435" cy="3699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009198" y="5020267"/>
            <a:ext cx="1698016" cy="36999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477661" y="3905558"/>
            <a:ext cx="685739" cy="894442"/>
            <a:chOff x="6477661" y="3905558"/>
            <a:chExt cx="685739" cy="89444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477661" y="3905558"/>
              <a:ext cx="685739" cy="89444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84617" y="3952734"/>
            <a:ext cx="963290" cy="963290"/>
            <a:chOff x="9384617" y="3952734"/>
            <a:chExt cx="963290" cy="9632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384617" y="3952734"/>
              <a:ext cx="963290" cy="96329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475705" y="6350163"/>
            <a:ext cx="2515501" cy="167297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316020" y="6344677"/>
            <a:ext cx="3130206" cy="167297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586591" y="6368039"/>
            <a:ext cx="2901815" cy="83490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1664477" y="6362553"/>
            <a:ext cx="2407025" cy="83490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4338096" y="6347791"/>
            <a:ext cx="2981806" cy="83490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042257" y="1204941"/>
            <a:ext cx="5865647" cy="21429"/>
            <a:chOff x="2042257" y="1204941"/>
            <a:chExt cx="5865647" cy="2142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2042257" y="1204941"/>
              <a:ext cx="5865647" cy="2142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997787" y="5020267"/>
            <a:ext cx="1656283" cy="36999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154903" y="3809076"/>
            <a:ext cx="1212903" cy="1212903"/>
            <a:chOff x="3154903" y="3809076"/>
            <a:chExt cx="1212903" cy="121290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780000">
              <a:off x="3154903" y="3809076"/>
              <a:ext cx="1212903" cy="121290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305542" y="3809076"/>
            <a:ext cx="1212903" cy="1212903"/>
            <a:chOff x="12305542" y="3809076"/>
            <a:chExt cx="1212903" cy="12129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780000">
              <a:off x="12305542" y="3809076"/>
              <a:ext cx="1212903" cy="1212903"/>
            </a:xfrm>
            <a:prstGeom prst="rect">
              <a:avLst/>
            </a:prstGeom>
          </p:spPr>
        </p:pic>
      </p:grpSp>
      <p:grpSp>
        <p:nvGrpSpPr>
          <p:cNvPr id="1020" name="그룹 1016"/>
          <p:cNvGrpSpPr/>
          <p:nvPr/>
        </p:nvGrpSpPr>
        <p:grpSpPr>
          <a:xfrm>
            <a:off x="15582506" y="4052448"/>
            <a:ext cx="823742" cy="823742"/>
            <a:chOff x="15582506" y="4052448"/>
            <a:chExt cx="823742" cy="823742"/>
          </a:xfrm>
        </p:grpSpPr>
        <p:pic>
          <p:nvPicPr>
            <p:cNvPr id="1021" name="Object 53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5582506" y="4052448"/>
              <a:ext cx="823742" cy="8237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1224" y="785592"/>
            <a:ext cx="13206589" cy="12248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0900" y="6141830"/>
            <a:ext cx="2278451" cy="446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318" y="3389908"/>
            <a:ext cx="2704379" cy="883413"/>
            <a:chOff x="1868318" y="3389908"/>
            <a:chExt cx="2704379" cy="8834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318" y="3389908"/>
              <a:ext cx="2704379" cy="883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318" y="5873165"/>
            <a:ext cx="2704379" cy="883413"/>
            <a:chOff x="1868318" y="5873165"/>
            <a:chExt cx="2704379" cy="8834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318" y="5873165"/>
              <a:ext cx="2704379" cy="8834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86095" y="5621374"/>
            <a:ext cx="3094036" cy="4472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40042" y="5366230"/>
            <a:ext cx="2704379" cy="883413"/>
            <a:chOff x="10140042" y="5366230"/>
            <a:chExt cx="2704379" cy="8834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0042" y="5366230"/>
              <a:ext cx="2704379" cy="8834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420" y="3619497"/>
            <a:ext cx="2787503" cy="4472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82598" y="4001299"/>
            <a:ext cx="1394845" cy="1394845"/>
            <a:chOff x="14682598" y="4001299"/>
            <a:chExt cx="1394845" cy="13948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80000">
              <a:off x="14682598" y="4001299"/>
              <a:ext cx="1394845" cy="139484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2257" y="4461895"/>
            <a:ext cx="2469048" cy="4178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03294" y="4339265"/>
            <a:ext cx="701097" cy="914474"/>
            <a:chOff x="7003294" y="4339265"/>
            <a:chExt cx="701097" cy="9144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3294" y="4339265"/>
              <a:ext cx="701097" cy="91447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78589" y="5582218"/>
            <a:ext cx="1473318" cy="4465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89931" y="5366230"/>
            <a:ext cx="2704379" cy="883413"/>
            <a:chOff x="6089931" y="5366230"/>
            <a:chExt cx="2704379" cy="8834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9931" y="5366230"/>
              <a:ext cx="2704379" cy="88341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42256" y="7000476"/>
            <a:ext cx="2855486" cy="4273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36751" y="5195777"/>
            <a:ext cx="833240" cy="240994"/>
            <a:chOff x="2836751" y="5195777"/>
            <a:chExt cx="833240" cy="2409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836751" y="5195777"/>
              <a:ext cx="833240" cy="2409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05362" y="4114594"/>
            <a:ext cx="1251636" cy="1251636"/>
            <a:chOff x="10905362" y="4114594"/>
            <a:chExt cx="1251636" cy="12516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5362" y="4114594"/>
              <a:ext cx="1251636" cy="12516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22045" y="4801918"/>
            <a:ext cx="2491554" cy="35714"/>
            <a:chOff x="4022045" y="4801918"/>
            <a:chExt cx="2491554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120000">
              <a:off x="4022045" y="4801918"/>
              <a:ext cx="2491554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67982" y="6043547"/>
            <a:ext cx="1599681" cy="35714"/>
            <a:chOff x="4467982" y="6043547"/>
            <a:chExt cx="1599681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">
              <a:off x="4467982" y="6043547"/>
              <a:ext cx="1599681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30818" y="5790079"/>
            <a:ext cx="1345732" cy="35714"/>
            <a:chOff x="8730818" y="5790079"/>
            <a:chExt cx="1345732" cy="3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8730818" y="5790079"/>
              <a:ext cx="1345732" cy="3571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65507" y="6718484"/>
            <a:ext cx="3639415" cy="101901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87594" y="3263822"/>
            <a:ext cx="3670568" cy="101901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874225" y="5245733"/>
            <a:ext cx="1107478" cy="240994"/>
            <a:chOff x="8874225" y="5245733"/>
            <a:chExt cx="1107478" cy="24099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74225" y="5245733"/>
              <a:ext cx="1107478" cy="2409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876271" y="6183698"/>
            <a:ext cx="1031564" cy="240994"/>
            <a:chOff x="8876271" y="6183698"/>
            <a:chExt cx="1031564" cy="24099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8876271" y="6183698"/>
              <a:ext cx="1031564" cy="2409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00397" y="5346082"/>
            <a:ext cx="2704379" cy="883413"/>
            <a:chOff x="14000397" y="5346082"/>
            <a:chExt cx="2704379" cy="8834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0397" y="5346082"/>
              <a:ext cx="2704379" cy="88341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07524" y="5575674"/>
            <a:ext cx="3026227" cy="44725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844397" y="5784767"/>
            <a:ext cx="1156025" cy="35714"/>
            <a:chOff x="12844397" y="5784767"/>
            <a:chExt cx="1156025" cy="357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740000">
              <a:off x="12844397" y="5784767"/>
              <a:ext cx="1156025" cy="3571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96303" y="3160732"/>
            <a:ext cx="3038234" cy="71426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96303" y="6718484"/>
            <a:ext cx="3195968" cy="71426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991427" y="7138762"/>
            <a:ext cx="2458308" cy="240994"/>
            <a:chOff x="4991427" y="7138762"/>
            <a:chExt cx="2458308" cy="24099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91427" y="7138762"/>
              <a:ext cx="2458308" cy="24099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94761" y="7083613"/>
            <a:ext cx="2339636" cy="240994"/>
            <a:chOff x="11294761" y="7083613"/>
            <a:chExt cx="2339636" cy="24099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94761" y="7083613"/>
              <a:ext cx="2339636" cy="24099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323722" y="3590621"/>
            <a:ext cx="2458308" cy="240994"/>
            <a:chOff x="5323722" y="3590621"/>
            <a:chExt cx="2458308" cy="24099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23722" y="3590621"/>
              <a:ext cx="2458308" cy="24099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512230" y="3590621"/>
            <a:ext cx="2458308" cy="240994"/>
            <a:chOff x="11512230" y="3590621"/>
            <a:chExt cx="2458308" cy="24099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12230" y="3590621"/>
              <a:ext cx="2458308" cy="240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01202" y="747239"/>
            <a:ext cx="12075817" cy="12248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5340" y="5058795"/>
            <a:ext cx="3094036" cy="4472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99287" y="4803651"/>
            <a:ext cx="2704379" cy="883413"/>
            <a:chOff x="9799287" y="4803651"/>
            <a:chExt cx="2704379" cy="8834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9287" y="4803651"/>
              <a:ext cx="2704379" cy="883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4890" y="3443761"/>
            <a:ext cx="1394845" cy="1394845"/>
            <a:chOff x="2444890" y="3443761"/>
            <a:chExt cx="1394845" cy="13948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80000">
              <a:off x="2444890" y="3443761"/>
              <a:ext cx="1394845" cy="13948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62539" y="3776686"/>
            <a:ext cx="701097" cy="914474"/>
            <a:chOff x="6662539" y="3776686"/>
            <a:chExt cx="701097" cy="9144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2539" y="3776686"/>
              <a:ext cx="701097" cy="9144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37834" y="5019639"/>
            <a:ext cx="1473318" cy="4465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49175" y="4803651"/>
            <a:ext cx="2704379" cy="883413"/>
            <a:chOff x="5749175" y="4803651"/>
            <a:chExt cx="2704379" cy="8834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9175" y="4803651"/>
              <a:ext cx="2704379" cy="8834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4607" y="3552015"/>
            <a:ext cx="1251636" cy="1251636"/>
            <a:chOff x="10564607" y="3552015"/>
            <a:chExt cx="1251636" cy="12516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64607" y="3552015"/>
              <a:ext cx="1251636" cy="12516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0063" y="5227500"/>
            <a:ext cx="1345732" cy="35714"/>
            <a:chOff x="8390063" y="5227500"/>
            <a:chExt cx="1345732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8390063" y="5227500"/>
              <a:ext cx="1345732" cy="3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13991" y="6904096"/>
            <a:ext cx="2375358" cy="7142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533469" y="4683154"/>
            <a:ext cx="1107478" cy="240994"/>
            <a:chOff x="8533469" y="4683154"/>
            <a:chExt cx="1107478" cy="2409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3469" y="4683154"/>
              <a:ext cx="1107478" cy="2409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35516" y="5621119"/>
            <a:ext cx="1031564" cy="240994"/>
            <a:chOff x="8535516" y="5621119"/>
            <a:chExt cx="1031564" cy="2409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535516" y="5621119"/>
              <a:ext cx="1031564" cy="2409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62689" y="4788545"/>
            <a:ext cx="2704379" cy="883413"/>
            <a:chOff x="1762689" y="4788545"/>
            <a:chExt cx="2704379" cy="88341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2689" y="4788545"/>
              <a:ext cx="2704379" cy="88341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9815" y="5018137"/>
            <a:ext cx="3026227" cy="44725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503642" y="5222188"/>
            <a:ext cx="1156025" cy="35714"/>
            <a:chOff x="12503642" y="5222188"/>
            <a:chExt cx="1156025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740000">
              <a:off x="12503642" y="5222188"/>
              <a:ext cx="1156025" cy="357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0782" y="5879172"/>
            <a:ext cx="2980110" cy="10380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559538" y="5487948"/>
            <a:ext cx="1104981" cy="240994"/>
            <a:chOff x="4559538" y="5487948"/>
            <a:chExt cx="1104981" cy="24099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9538" y="5487948"/>
              <a:ext cx="1104981" cy="2409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67024" y="5219947"/>
            <a:ext cx="1282196" cy="35714"/>
            <a:chOff x="4467024" y="5219947"/>
            <a:chExt cx="1282196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740000">
              <a:off x="4467024" y="5219947"/>
              <a:ext cx="1282196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486381" y="6352513"/>
            <a:ext cx="1143641" cy="35714"/>
            <a:chOff x="4486381" y="6352513"/>
            <a:chExt cx="1143641" cy="3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4486381" y="6352513"/>
              <a:ext cx="1143641" cy="3571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45283" y="3513920"/>
            <a:ext cx="2815434" cy="101901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374961" y="3447420"/>
            <a:ext cx="1394845" cy="1394845"/>
            <a:chOff x="14374961" y="3447420"/>
            <a:chExt cx="1394845" cy="13948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80000">
              <a:off x="14374961" y="3447420"/>
              <a:ext cx="1394845" cy="13948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92760" y="4792203"/>
            <a:ext cx="2704379" cy="883413"/>
            <a:chOff x="13692760" y="4792203"/>
            <a:chExt cx="2704379" cy="88341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2760" y="4792203"/>
              <a:ext cx="2704379" cy="88341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99886" y="5021795"/>
            <a:ext cx="3026227" cy="44725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10858" y="5882830"/>
            <a:ext cx="2700349" cy="40951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344820" y="6292477"/>
            <a:ext cx="2690834" cy="7142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36568" y="760996"/>
            <a:ext cx="12392674" cy="12248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89969" y="4392129"/>
            <a:ext cx="3094036" cy="4472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43917" y="4136984"/>
            <a:ext cx="2704379" cy="883413"/>
            <a:chOff x="11643917" y="4136984"/>
            <a:chExt cx="2704379" cy="8834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43917" y="4136984"/>
              <a:ext cx="2704379" cy="883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9519" y="2777095"/>
            <a:ext cx="1394845" cy="1394845"/>
            <a:chOff x="4289519" y="2777095"/>
            <a:chExt cx="1394845" cy="13948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80000">
              <a:off x="4289519" y="2777095"/>
              <a:ext cx="1394845" cy="13948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7169" y="3110019"/>
            <a:ext cx="701097" cy="914474"/>
            <a:chOff x="8507169" y="3110019"/>
            <a:chExt cx="701097" cy="9144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7169" y="3110019"/>
              <a:ext cx="701097" cy="9144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82464" y="4352972"/>
            <a:ext cx="1473318" cy="4465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93805" y="4136984"/>
            <a:ext cx="2704379" cy="883413"/>
            <a:chOff x="7593805" y="4136984"/>
            <a:chExt cx="2704379" cy="8834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3805" y="4136984"/>
              <a:ext cx="2704379" cy="8834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09237" y="2885348"/>
            <a:ext cx="1251636" cy="1251636"/>
            <a:chOff x="12409237" y="2885348"/>
            <a:chExt cx="1251636" cy="12516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9237" y="2885348"/>
              <a:ext cx="1251636" cy="12516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34693" y="4560833"/>
            <a:ext cx="1345732" cy="35714"/>
            <a:chOff x="10234693" y="4560833"/>
            <a:chExt cx="1345732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234693" y="4560833"/>
              <a:ext cx="1345732" cy="3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58621" y="6237430"/>
            <a:ext cx="2382501" cy="4095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78099" y="4016487"/>
            <a:ext cx="1107478" cy="240994"/>
            <a:chOff x="10378099" y="4016487"/>
            <a:chExt cx="1107478" cy="2409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8099" y="4016487"/>
              <a:ext cx="1107478" cy="2409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80146" y="4954452"/>
            <a:ext cx="1031564" cy="240994"/>
            <a:chOff x="10380146" y="4954452"/>
            <a:chExt cx="1031564" cy="2409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0380146" y="4954452"/>
              <a:ext cx="1031564" cy="2409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07319" y="4121878"/>
            <a:ext cx="2704379" cy="883413"/>
            <a:chOff x="3607319" y="4121878"/>
            <a:chExt cx="2704379" cy="88341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7319" y="4121878"/>
              <a:ext cx="2704379" cy="88341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14445" y="4351470"/>
            <a:ext cx="3026227" cy="44725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25412" y="5212506"/>
            <a:ext cx="2859672" cy="7142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404168" y="4821281"/>
            <a:ext cx="1104981" cy="240994"/>
            <a:chOff x="6404168" y="4821281"/>
            <a:chExt cx="1104981" cy="2409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04168" y="4821281"/>
              <a:ext cx="1104981" cy="2409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11653" y="4553280"/>
            <a:ext cx="1282196" cy="35714"/>
            <a:chOff x="6311653" y="4553280"/>
            <a:chExt cx="1282196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740000">
              <a:off x="6311653" y="4553280"/>
              <a:ext cx="1282196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31011" y="5685847"/>
            <a:ext cx="1143641" cy="35714"/>
            <a:chOff x="6331011" y="5685847"/>
            <a:chExt cx="1143641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6331011" y="5685847"/>
              <a:ext cx="1143641" cy="357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68287" y="2465017"/>
            <a:ext cx="3083282" cy="132377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309667" y="5667347"/>
            <a:ext cx="1568726" cy="1568726"/>
            <a:chOff x="12309667" y="5667347"/>
            <a:chExt cx="1568726" cy="156872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09667" y="5667347"/>
              <a:ext cx="1568726" cy="156872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77224" y="7236055"/>
            <a:ext cx="1851798" cy="78220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770556" y="7137593"/>
            <a:ext cx="2704379" cy="883413"/>
            <a:chOff x="11770556" y="7137593"/>
            <a:chExt cx="2704379" cy="88341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0556" y="7137593"/>
              <a:ext cx="2704379" cy="8834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363178" y="5976481"/>
            <a:ext cx="3342384" cy="35714"/>
            <a:chOff x="9363178" y="5976481"/>
            <a:chExt cx="3342384" cy="3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6960000">
              <a:off x="9363178" y="5976481"/>
              <a:ext cx="3342384" cy="3571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59484" y="8225428"/>
            <a:ext cx="3337053" cy="71426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59484" y="8860333"/>
            <a:ext cx="3092796" cy="409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6" y="0"/>
            <a:ext cx="1669478" cy="10285714"/>
            <a:chOff x="46176" y="0"/>
            <a:chExt cx="166947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6" y="0"/>
              <a:ext cx="166947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42857"/>
            <a:ext cx="1669478" cy="1270606"/>
            <a:chOff x="0" y="9142857"/>
            <a:chExt cx="1669478" cy="1270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42857"/>
              <a:ext cx="1669478" cy="12706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401" y="9605334"/>
            <a:ext cx="603884" cy="2086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3802" y="3180459"/>
            <a:ext cx="2868193" cy="9152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9777" y="1597517"/>
            <a:ext cx="1352408" cy="15440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33105" y="4188707"/>
            <a:ext cx="2904845" cy="21429"/>
            <a:chOff x="2433105" y="4188707"/>
            <a:chExt cx="2904845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3105" y="4188707"/>
              <a:ext cx="2904845" cy="2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64440" y="3180463"/>
            <a:ext cx="3374812" cy="9152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9691" y="1597519"/>
            <a:ext cx="1571455" cy="15440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32984" y="4188709"/>
            <a:ext cx="2904845" cy="21429"/>
            <a:chOff x="6032984" y="4188709"/>
            <a:chExt cx="2904845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2984" y="4188709"/>
              <a:ext cx="2904845" cy="2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7145" y="2966183"/>
            <a:ext cx="2473222" cy="135973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72358" y="1597519"/>
            <a:ext cx="1580979" cy="15440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35665" y="4188709"/>
            <a:ext cx="2904845" cy="21429"/>
            <a:chOff x="9735665" y="4188709"/>
            <a:chExt cx="2904845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5665" y="4188709"/>
              <a:ext cx="2904845" cy="2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64449" y="7105556"/>
            <a:ext cx="1971050" cy="84572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93491" y="5386119"/>
            <a:ext cx="1628598" cy="15455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33020" y="8139217"/>
            <a:ext cx="2904845" cy="21429"/>
            <a:chOff x="6033020" y="8139217"/>
            <a:chExt cx="290484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3020" y="8139217"/>
              <a:ext cx="2904845" cy="2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13434" y="5386119"/>
            <a:ext cx="1580979" cy="15455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29169" y="8139217"/>
            <a:ext cx="2904845" cy="21429"/>
            <a:chOff x="9729169" y="8139217"/>
            <a:chExt cx="2904845" cy="2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9169" y="8139217"/>
              <a:ext cx="2904845" cy="2142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58678" y="7088876"/>
            <a:ext cx="1966345" cy="97878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11529" y="5386119"/>
            <a:ext cx="1647646" cy="154555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527226" y="8146369"/>
            <a:ext cx="2904845" cy="21429"/>
            <a:chOff x="13527226" y="8146369"/>
            <a:chExt cx="2904845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7226" y="8146369"/>
              <a:ext cx="2904845" cy="2142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15049" y="3180449"/>
            <a:ext cx="2756555" cy="9152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20291" y="1461396"/>
            <a:ext cx="1628598" cy="15440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83621" y="4188706"/>
            <a:ext cx="2904845" cy="21429"/>
            <a:chOff x="13483621" y="4188706"/>
            <a:chExt cx="2904845" cy="214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83621" y="4188706"/>
              <a:ext cx="2904845" cy="2142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70097" y="7130958"/>
            <a:ext cx="1967098" cy="92797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41449" y="6890887"/>
            <a:ext cx="2473869" cy="135653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94310" y="5386119"/>
            <a:ext cx="1580979" cy="154555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410021" y="8113431"/>
            <a:ext cx="2904845" cy="21429"/>
            <a:chOff x="2410021" y="8113431"/>
            <a:chExt cx="2904845" cy="214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0021" y="8113431"/>
              <a:ext cx="2904845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6965306" y="4521937"/>
            <a:ext cx="2725827" cy="190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38761" y="3893399"/>
            <a:ext cx="1453555" cy="11331077"/>
            <a:chOff x="4938761" y="3893399"/>
            <a:chExt cx="1453555" cy="113310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938761" y="3893399"/>
              <a:ext cx="1453555" cy="11331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5809" y="-3216351"/>
            <a:ext cx="1453555" cy="7886256"/>
            <a:chOff x="13615809" y="-3216351"/>
            <a:chExt cx="1453555" cy="78862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615809" y="-3216351"/>
              <a:ext cx="1453555" cy="78862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109" y="2179004"/>
            <a:ext cx="7380365" cy="34116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9114" y="6095630"/>
            <a:ext cx="2645136" cy="864060"/>
            <a:chOff x="3239114" y="6095630"/>
            <a:chExt cx="2645136" cy="864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9114" y="6095630"/>
              <a:ext cx="2645136" cy="864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1346" y="6093450"/>
            <a:ext cx="2645136" cy="864060"/>
            <a:chOff x="8621346" y="6093450"/>
            <a:chExt cx="2645136" cy="8640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1346" y="6093450"/>
              <a:ext cx="2645136" cy="8640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669478" cy="10285714"/>
            <a:chOff x="0" y="0"/>
            <a:chExt cx="166947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6947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3893" y="5110927"/>
            <a:ext cx="63861" cy="63861"/>
            <a:chOff x="413893" y="5110927"/>
            <a:chExt cx="63861" cy="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893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9459" y="5110927"/>
            <a:ext cx="63861" cy="63861"/>
            <a:chOff x="569459" y="5110927"/>
            <a:chExt cx="63861" cy="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459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5025" y="5110927"/>
            <a:ext cx="63861" cy="63861"/>
            <a:chOff x="725025" y="5110927"/>
            <a:chExt cx="63861" cy="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025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0592" y="5110927"/>
            <a:ext cx="63861" cy="63861"/>
            <a:chOff x="880592" y="5110927"/>
            <a:chExt cx="63861" cy="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592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6158" y="5110927"/>
            <a:ext cx="63861" cy="63861"/>
            <a:chOff x="1036158" y="5110927"/>
            <a:chExt cx="63861" cy="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158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1724" y="5110927"/>
            <a:ext cx="63861" cy="63861"/>
            <a:chOff x="1191724" y="5110927"/>
            <a:chExt cx="63861" cy="638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724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9142857"/>
            <a:ext cx="1669478" cy="1270606"/>
            <a:chOff x="0" y="9142857"/>
            <a:chExt cx="1669478" cy="12706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142857"/>
              <a:ext cx="1669478" cy="127060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5249" y="585767"/>
            <a:ext cx="3365488" cy="83799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80486" y="1406975"/>
            <a:ext cx="3148818" cy="21429"/>
            <a:chOff x="2380486" y="1406975"/>
            <a:chExt cx="3148818" cy="2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0486" y="1406975"/>
              <a:ext cx="3148818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82727" y="2388617"/>
            <a:ext cx="3557911" cy="5839955"/>
            <a:chOff x="2782727" y="2388617"/>
            <a:chExt cx="3557911" cy="58399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2727" y="2388617"/>
              <a:ext cx="3557911" cy="583995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28039" y="4590720"/>
            <a:ext cx="2190286" cy="4790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14198" y="6296274"/>
            <a:ext cx="1864157" cy="43651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98639" y="2364277"/>
            <a:ext cx="3557911" cy="5839955"/>
            <a:chOff x="13298639" y="2364277"/>
            <a:chExt cx="3557911" cy="58399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98639" y="2364277"/>
              <a:ext cx="3557911" cy="58399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33616" y="1321124"/>
            <a:ext cx="2043978" cy="2043978"/>
            <a:chOff x="13033616" y="1321124"/>
            <a:chExt cx="2043978" cy="20439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33616" y="1321124"/>
              <a:ext cx="2043978" cy="204397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43956" y="3565281"/>
            <a:ext cx="1838867" cy="47907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23385" y="4533410"/>
            <a:ext cx="1500532" cy="1585308"/>
            <a:chOff x="13423385" y="4533410"/>
            <a:chExt cx="1500532" cy="158530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23385" y="4533410"/>
              <a:ext cx="1500532" cy="15853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46381" y="4611646"/>
            <a:ext cx="1178695" cy="235714"/>
            <a:chOff x="6646381" y="4611646"/>
            <a:chExt cx="1178695" cy="2357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46381" y="4611646"/>
              <a:ext cx="1178695" cy="23571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81744" y="4890991"/>
            <a:ext cx="2825977" cy="79616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85239" y="4827410"/>
            <a:ext cx="1826472" cy="69712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684476" y="3704112"/>
            <a:ext cx="1045597" cy="798315"/>
            <a:chOff x="6684476" y="3704112"/>
            <a:chExt cx="1045597" cy="79831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84476" y="3704112"/>
              <a:ext cx="1045597" cy="79831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163022" y="2407769"/>
            <a:ext cx="3557911" cy="6005840"/>
            <a:chOff x="8163022" y="2407769"/>
            <a:chExt cx="3557911" cy="600584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63022" y="2407769"/>
              <a:ext cx="3557911" cy="600584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08334" y="4573801"/>
            <a:ext cx="2030886" cy="42599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515836" y="3489234"/>
            <a:ext cx="826626" cy="826626"/>
            <a:chOff x="9515836" y="3489234"/>
            <a:chExt cx="826626" cy="82662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15836" y="3489234"/>
              <a:ext cx="826626" cy="82662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612095" y="6178672"/>
            <a:ext cx="2047262" cy="72054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491395" y="8273625"/>
            <a:ext cx="9374983" cy="1061129"/>
            <a:chOff x="5491395" y="8273625"/>
            <a:chExt cx="9374983" cy="106112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5491395" y="8273625"/>
              <a:ext cx="9374983" cy="106112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26192" y="8391706"/>
            <a:ext cx="3370548" cy="83235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676025" y="6178750"/>
            <a:ext cx="724367" cy="192857"/>
            <a:chOff x="14676025" y="6178750"/>
            <a:chExt cx="724367" cy="19285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4676025" y="6178750"/>
              <a:ext cx="724367" cy="192857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23278" y="6872458"/>
            <a:ext cx="1751336" cy="83761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3735120" y="6865836"/>
            <a:ext cx="2645136" cy="864060"/>
            <a:chOff x="13735120" y="6865836"/>
            <a:chExt cx="2645136" cy="86406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5120" y="6865836"/>
              <a:ext cx="2645136" cy="86406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619410" y="7051021"/>
            <a:ext cx="2645136" cy="864060"/>
            <a:chOff x="8619410" y="7051021"/>
            <a:chExt cx="2645136" cy="86406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9410" y="7051021"/>
              <a:ext cx="2645136" cy="86406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619410" y="5142857"/>
            <a:ext cx="2645136" cy="864060"/>
            <a:chOff x="8619410" y="5142857"/>
            <a:chExt cx="2645136" cy="86406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9410" y="5142857"/>
              <a:ext cx="2645136" cy="86406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239114" y="5165945"/>
            <a:ext cx="2645136" cy="864060"/>
            <a:chOff x="3239114" y="5165945"/>
            <a:chExt cx="2645136" cy="86406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9114" y="5165945"/>
              <a:ext cx="2645136" cy="864060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766478" y="5360777"/>
            <a:ext cx="1761948" cy="44604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2002400" y="8994618"/>
            <a:ext cx="1392668" cy="192857"/>
            <a:chOff x="12002400" y="8994618"/>
            <a:chExt cx="1392668" cy="19285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02400" y="8994618"/>
              <a:ext cx="1392668" cy="192857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370553" y="8808077"/>
            <a:ext cx="3371692" cy="449511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495413" y="7262478"/>
            <a:ext cx="2825968" cy="449511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6629265" y="6271163"/>
            <a:ext cx="1147670" cy="235714"/>
            <a:chOff x="6629265" y="6271163"/>
            <a:chExt cx="1147670" cy="235714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0800000">
              <a:off x="6629265" y="6271163"/>
              <a:ext cx="1147670" cy="235714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240789" y="6604529"/>
            <a:ext cx="2791349" cy="75681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3251834" y="7052251"/>
            <a:ext cx="2645136" cy="864060"/>
            <a:chOff x="3251834" y="7052251"/>
            <a:chExt cx="2645136" cy="864060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1834" y="7052251"/>
              <a:ext cx="2645136" cy="864060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467398" y="5394311"/>
            <a:ext cx="2835492" cy="449511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7548843" y="6998839"/>
            <a:ext cx="1390236" cy="35714"/>
            <a:chOff x="7548843" y="6998839"/>
            <a:chExt cx="1390236" cy="35714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2700000">
              <a:off x="7548843" y="6998839"/>
              <a:ext cx="1390236" cy="3571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683211" y="6469973"/>
            <a:ext cx="1106623" cy="35714"/>
            <a:chOff x="7683211" y="6469973"/>
            <a:chExt cx="1106623" cy="35714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360000">
              <a:off x="7683211" y="6469973"/>
              <a:ext cx="1106623" cy="3571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684795" y="5951898"/>
            <a:ext cx="1112855" cy="35714"/>
            <a:chOff x="7684795" y="5951898"/>
            <a:chExt cx="1112855" cy="35714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8100000">
              <a:off x="7684795" y="5951898"/>
              <a:ext cx="1112855" cy="3571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694133" y="6994117"/>
            <a:ext cx="1302601" cy="35714"/>
            <a:chOff x="5694133" y="6994117"/>
            <a:chExt cx="1302601" cy="35714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2760000">
              <a:off x="5694133" y="6994117"/>
              <a:ext cx="1302601" cy="3571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728032" y="6471420"/>
            <a:ext cx="1173488" cy="35714"/>
            <a:chOff x="5728032" y="6471420"/>
            <a:chExt cx="1173488" cy="35714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240000">
              <a:off x="5728032" y="6471420"/>
              <a:ext cx="1173488" cy="3571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5754543" y="5940585"/>
            <a:ext cx="1131473" cy="35714"/>
            <a:chOff x="5754543" y="5940585"/>
            <a:chExt cx="1131473" cy="35714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2400000">
              <a:off x="5754543" y="5940585"/>
              <a:ext cx="1131473" cy="35714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612099" y="7263572"/>
            <a:ext cx="2281748" cy="436517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0902817" y="6428720"/>
            <a:ext cx="2626265" cy="128571"/>
            <a:chOff x="10902817" y="6428720"/>
            <a:chExt cx="2626265" cy="128571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2640000">
              <a:off x="10902817" y="6428720"/>
              <a:ext cx="2626265" cy="128571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374733" y="4462319"/>
            <a:ext cx="2845244" cy="1339654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3954894" y="3233110"/>
            <a:ext cx="1212903" cy="1212903"/>
            <a:chOff x="3954894" y="3233110"/>
            <a:chExt cx="1212903" cy="1212903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780000">
              <a:off x="3954894" y="3233110"/>
              <a:ext cx="1212903" cy="121290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875739" y="1196664"/>
            <a:ext cx="1340210" cy="1340210"/>
            <a:chOff x="10875739" y="1196664"/>
            <a:chExt cx="1340210" cy="1340210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875739" y="1196664"/>
              <a:ext cx="1340210" cy="134021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9891956" y="2132533"/>
            <a:ext cx="1342455" cy="35714"/>
            <a:chOff x="9891956" y="2132533"/>
            <a:chExt cx="1342455" cy="35714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9600000">
              <a:off x="9891956" y="2132533"/>
              <a:ext cx="1342455" cy="35714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1964304" y="3705774"/>
            <a:ext cx="1178695" cy="235714"/>
            <a:chOff x="11964304" y="3705774"/>
            <a:chExt cx="1178695" cy="235714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64304" y="3705774"/>
              <a:ext cx="1178695" cy="235714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2011924" y="2826812"/>
            <a:ext cx="1045597" cy="798315"/>
            <a:chOff x="12011924" y="2826812"/>
            <a:chExt cx="1045597" cy="798315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11924" y="2826812"/>
              <a:ext cx="1045597" cy="798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669478" cy="10285714"/>
            <a:chOff x="0" y="0"/>
            <a:chExt cx="166947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6947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3893" y="5110927"/>
            <a:ext cx="63861" cy="63861"/>
            <a:chOff x="413893" y="5110927"/>
            <a:chExt cx="63861" cy="63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893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9459" y="5110927"/>
            <a:ext cx="63861" cy="63861"/>
            <a:chOff x="569459" y="5110927"/>
            <a:chExt cx="63861" cy="638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459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025" y="5110927"/>
            <a:ext cx="63861" cy="63861"/>
            <a:chOff x="725025" y="5110927"/>
            <a:chExt cx="63861" cy="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025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592" y="5110927"/>
            <a:ext cx="63861" cy="63861"/>
            <a:chOff x="880592" y="5110927"/>
            <a:chExt cx="63861" cy="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592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6158" y="5110927"/>
            <a:ext cx="63861" cy="63861"/>
            <a:chOff x="1036158" y="5110927"/>
            <a:chExt cx="63861" cy="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6158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1724" y="5110927"/>
            <a:ext cx="63861" cy="63861"/>
            <a:chOff x="1191724" y="5110927"/>
            <a:chExt cx="63861" cy="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1724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9142857"/>
            <a:ext cx="1669478" cy="1270606"/>
            <a:chOff x="0" y="9142857"/>
            <a:chExt cx="1669478" cy="12706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142857"/>
              <a:ext cx="1669478" cy="12706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0488" y="499497"/>
            <a:ext cx="4057819" cy="9935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18581" y="1406975"/>
            <a:ext cx="3673393" cy="21429"/>
            <a:chOff x="2418581" y="1406975"/>
            <a:chExt cx="3673393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8581" y="1406975"/>
              <a:ext cx="3673393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32867" y="2351339"/>
            <a:ext cx="14703714" cy="5444046"/>
            <a:chOff x="2532867" y="2351339"/>
            <a:chExt cx="14703714" cy="54440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2867" y="2351339"/>
              <a:ext cx="14703714" cy="5444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11045" y="753663"/>
            <a:ext cx="9606492" cy="14587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8538" y="7542492"/>
            <a:ext cx="3480047" cy="5093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59558" y="7267526"/>
            <a:ext cx="3043967" cy="994342"/>
            <a:chOff x="12259558" y="7267526"/>
            <a:chExt cx="3043967" cy="9943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59558" y="7267526"/>
              <a:ext cx="3043967" cy="994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53872" y="2824978"/>
            <a:ext cx="789133" cy="1029305"/>
            <a:chOff x="10853872" y="2824978"/>
            <a:chExt cx="789133" cy="10293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3872" y="2824978"/>
              <a:ext cx="789133" cy="10293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38167" y="4224008"/>
            <a:ext cx="1647475" cy="5085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25818" y="3980898"/>
            <a:ext cx="3043967" cy="994342"/>
            <a:chOff x="9825818" y="3980898"/>
            <a:chExt cx="3043967" cy="9943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5818" y="3980898"/>
              <a:ext cx="3043967" cy="9943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9879" y="5174823"/>
            <a:ext cx="3247471" cy="40199"/>
            <a:chOff x="6749879" y="5174823"/>
            <a:chExt cx="3247471" cy="401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180000">
              <a:off x="6749879" y="5174823"/>
              <a:ext cx="3247471" cy="401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15417" y="3655897"/>
            <a:ext cx="2021522" cy="2021522"/>
            <a:chOff x="2515417" y="3655897"/>
            <a:chExt cx="2021522" cy="20215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5417" y="3655897"/>
              <a:ext cx="2021522" cy="202152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73955" y="5538676"/>
            <a:ext cx="2079409" cy="8863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01267" y="5427851"/>
            <a:ext cx="3043967" cy="994342"/>
            <a:chOff x="3901267" y="5427851"/>
            <a:chExt cx="3043967" cy="9943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1267" y="5427851"/>
              <a:ext cx="3043967" cy="9943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04691" y="6475791"/>
            <a:ext cx="3043967" cy="994342"/>
            <a:chOff x="3904691" y="6475791"/>
            <a:chExt cx="3043967" cy="9943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4691" y="6475791"/>
              <a:ext cx="3043967" cy="99434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97950" y="6707884"/>
            <a:ext cx="2078523" cy="5093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804109" y="6411892"/>
            <a:ext cx="1652074" cy="40199"/>
            <a:chOff x="2804109" y="6411892"/>
            <a:chExt cx="1652074" cy="40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2804109" y="6411892"/>
              <a:ext cx="1652074" cy="401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60724" y="6618925"/>
            <a:ext cx="1285650" cy="40199"/>
            <a:chOff x="6560724" y="6618925"/>
            <a:chExt cx="1285650" cy="401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6560724" y="6618925"/>
              <a:ext cx="1285650" cy="401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45919" y="7653854"/>
            <a:ext cx="3268033" cy="40199"/>
            <a:chOff x="3745919" y="7653854"/>
            <a:chExt cx="3268033" cy="401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45919" y="7653854"/>
              <a:ext cx="3268033" cy="401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856976" y="5184706"/>
            <a:ext cx="3268033" cy="40199"/>
            <a:chOff x="3856976" y="5184706"/>
            <a:chExt cx="3268033" cy="401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56976" y="5184706"/>
              <a:ext cx="3268033" cy="401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70560" y="7018427"/>
            <a:ext cx="1825328" cy="1928454"/>
            <a:chOff x="6870560" y="7018427"/>
            <a:chExt cx="1825328" cy="192845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0560" y="7018427"/>
              <a:ext cx="1825328" cy="19284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37274" y="4044918"/>
            <a:ext cx="1176892" cy="898559"/>
            <a:chOff x="7337274" y="4044918"/>
            <a:chExt cx="1176892" cy="89855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37274" y="4044918"/>
              <a:ext cx="1176892" cy="89855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37993" y="2718022"/>
            <a:ext cx="3287168" cy="11529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837470" y="2078522"/>
            <a:ext cx="1492913" cy="1492913"/>
            <a:chOff x="11837470" y="2078522"/>
            <a:chExt cx="1492913" cy="149291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37470" y="2078522"/>
              <a:ext cx="1492913" cy="14929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19313" y="7339206"/>
            <a:ext cx="5369590" cy="40199"/>
            <a:chOff x="6919313" y="7339206"/>
            <a:chExt cx="5369590" cy="401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320000">
              <a:off x="6919313" y="7339206"/>
              <a:ext cx="5369590" cy="401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387623" y="6373634"/>
            <a:ext cx="1286796" cy="2204361"/>
            <a:chOff x="10387623" y="6373634"/>
            <a:chExt cx="1286796" cy="220436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87623" y="6373634"/>
              <a:ext cx="1286796" cy="2204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11045" y="753663"/>
            <a:ext cx="9606492" cy="1458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25286" y="2300957"/>
            <a:ext cx="10144014" cy="6669201"/>
            <a:chOff x="3925286" y="2300957"/>
            <a:chExt cx="10144014" cy="66692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5286" y="2300957"/>
              <a:ext cx="10144014" cy="66692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98896" y="8693030"/>
            <a:ext cx="1831928" cy="839973"/>
            <a:chOff x="12998896" y="8693030"/>
            <a:chExt cx="1831928" cy="8399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98896" y="8693030"/>
              <a:ext cx="1831928" cy="839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183" y="270250"/>
            <a:ext cx="4710258" cy="10653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56645" y="2013033"/>
            <a:ext cx="3751564" cy="7503129"/>
            <a:chOff x="4656645" y="2013033"/>
            <a:chExt cx="3751564" cy="75031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1675" y="-1697719"/>
              <a:ext cx="7503129" cy="1500625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6645" y="2013033"/>
              <a:ext cx="3751564" cy="75031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2134" y="2304688"/>
            <a:ext cx="3175700" cy="587963"/>
            <a:chOff x="4942134" y="2304688"/>
            <a:chExt cx="3175700" cy="5879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2134" y="2304688"/>
              <a:ext cx="3175700" cy="5879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3807" y="2571849"/>
            <a:ext cx="151563" cy="123672"/>
            <a:chOff x="7453807" y="2571849"/>
            <a:chExt cx="151563" cy="1236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3807" y="2571849"/>
              <a:ext cx="151563" cy="1236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7738" y="2571162"/>
            <a:ext cx="235789" cy="125048"/>
            <a:chOff x="7637738" y="2571162"/>
            <a:chExt cx="235789" cy="125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637738" y="2571162"/>
              <a:ext cx="235789" cy="1250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7813" y="2594762"/>
            <a:ext cx="103744" cy="103744"/>
            <a:chOff x="5997813" y="2594762"/>
            <a:chExt cx="103744" cy="1037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7813" y="2594762"/>
              <a:ext cx="103744" cy="1037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20411" y="2423131"/>
            <a:ext cx="112016" cy="112016"/>
            <a:chOff x="6420411" y="2423131"/>
            <a:chExt cx="112016" cy="1120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0411" y="2423131"/>
              <a:ext cx="112016" cy="1120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23748" y="2606184"/>
            <a:ext cx="529862" cy="80900"/>
            <a:chOff x="6223748" y="2606184"/>
            <a:chExt cx="529862" cy="809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3748" y="2606184"/>
              <a:ext cx="529862" cy="80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44578" y="3253212"/>
            <a:ext cx="3175700" cy="2702184"/>
            <a:chOff x="4944578" y="3253212"/>
            <a:chExt cx="3175700" cy="27021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44578" y="3253212"/>
              <a:ext cx="3175700" cy="270218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31049" y="3371785"/>
            <a:ext cx="2061877" cy="20359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12196" y="6239005"/>
            <a:ext cx="2840464" cy="446921"/>
            <a:chOff x="5112196" y="6239005"/>
            <a:chExt cx="2840464" cy="4469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91964" y="6056799"/>
              <a:ext cx="5680927" cy="89384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12196" y="6239005"/>
              <a:ext cx="2840464" cy="4469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12196" y="6891681"/>
            <a:ext cx="2840464" cy="446921"/>
            <a:chOff x="5112196" y="6891681"/>
            <a:chExt cx="2840464" cy="4469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91964" y="6709475"/>
              <a:ext cx="5680927" cy="89384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12196" y="6891681"/>
              <a:ext cx="2840464" cy="44692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75608" y="6948076"/>
            <a:ext cx="963924" cy="3166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10663" y="7544356"/>
            <a:ext cx="2904511" cy="446921"/>
            <a:chOff x="5110663" y="7544356"/>
            <a:chExt cx="2904511" cy="446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58407" y="7362150"/>
              <a:ext cx="5809021" cy="89384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0663" y="7544356"/>
              <a:ext cx="2904511" cy="44692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29072" y="7588530"/>
            <a:ext cx="638514" cy="35474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21820" y="8098176"/>
            <a:ext cx="1446590" cy="3166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49172" y="1522966"/>
            <a:ext cx="869869" cy="47052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67731" y="6297101"/>
            <a:ext cx="619835" cy="31485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455600" y="1987391"/>
            <a:ext cx="3770435" cy="7540869"/>
            <a:chOff x="9455600" y="1987391"/>
            <a:chExt cx="3770435" cy="754086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11400" y="-1742027"/>
              <a:ext cx="7540869" cy="1508173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55600" y="1987391"/>
              <a:ext cx="3770435" cy="75408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42525" y="2280512"/>
            <a:ext cx="3191674" cy="590920"/>
            <a:chOff x="9742525" y="2280512"/>
            <a:chExt cx="3191674" cy="59092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42525" y="2280512"/>
              <a:ext cx="3191674" cy="5909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66832" y="2549018"/>
            <a:ext cx="152325" cy="124294"/>
            <a:chOff x="12266832" y="2549018"/>
            <a:chExt cx="152325" cy="12429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66832" y="2549018"/>
              <a:ext cx="152325" cy="1242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51687" y="2548326"/>
            <a:ext cx="236975" cy="125676"/>
            <a:chOff x="12451687" y="2548326"/>
            <a:chExt cx="236975" cy="12567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451687" y="2548326"/>
              <a:ext cx="236975" cy="12567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942711" y="2496195"/>
            <a:ext cx="338070" cy="18311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803514" y="2572045"/>
            <a:ext cx="104266" cy="104266"/>
            <a:chOff x="10803514" y="2572045"/>
            <a:chExt cx="104266" cy="10426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03514" y="2572045"/>
              <a:ext cx="104266" cy="1042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28238" y="2399551"/>
            <a:ext cx="112580" cy="112580"/>
            <a:chOff x="11228238" y="2399551"/>
            <a:chExt cx="112580" cy="11258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28238" y="2399551"/>
              <a:ext cx="112580" cy="1125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030586" y="2583525"/>
            <a:ext cx="532527" cy="81307"/>
            <a:chOff x="11030586" y="2583525"/>
            <a:chExt cx="532527" cy="8130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30586" y="2583525"/>
              <a:ext cx="532527" cy="813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899389" y="3579538"/>
            <a:ext cx="2854751" cy="449169"/>
            <a:chOff x="9899389" y="3579538"/>
            <a:chExt cx="2854751" cy="44916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72013" y="3396415"/>
              <a:ext cx="5709502" cy="898337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99389" y="3579538"/>
              <a:ext cx="2854751" cy="449169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067161" y="3626748"/>
            <a:ext cx="647111" cy="31824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899389" y="4235496"/>
            <a:ext cx="2854751" cy="449169"/>
            <a:chOff x="9899389" y="4235496"/>
            <a:chExt cx="2854751" cy="44916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72013" y="4052373"/>
              <a:ext cx="5709502" cy="898337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99389" y="4235496"/>
              <a:ext cx="2854751" cy="449169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048829" y="4292178"/>
            <a:ext cx="625740" cy="31824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882526" y="7160280"/>
            <a:ext cx="2919120" cy="449169"/>
            <a:chOff x="9882526" y="7160280"/>
            <a:chExt cx="2919120" cy="44916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22966" y="6977157"/>
              <a:ext cx="5838240" cy="898337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82526" y="7160280"/>
              <a:ext cx="2919120" cy="449169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333637" y="7204675"/>
            <a:ext cx="1812283" cy="31824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904654" y="4869835"/>
            <a:ext cx="2854751" cy="449169"/>
            <a:chOff x="9904654" y="4869835"/>
            <a:chExt cx="2854751" cy="44916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77278" y="4686713"/>
              <a:ext cx="5709502" cy="898337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04654" y="4869835"/>
              <a:ext cx="2854751" cy="449169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055503" y="4917045"/>
            <a:ext cx="964254" cy="31824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904654" y="5525794"/>
            <a:ext cx="2854751" cy="449169"/>
            <a:chOff x="9904654" y="5525794"/>
            <a:chExt cx="2854751" cy="44916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77278" y="5342671"/>
              <a:ext cx="5709502" cy="898337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04654" y="5525794"/>
              <a:ext cx="2854751" cy="449169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054091" y="5582475"/>
            <a:ext cx="1710559" cy="31824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897791" y="6192321"/>
            <a:ext cx="2854751" cy="449169"/>
            <a:chOff x="9897791" y="6192321"/>
            <a:chExt cx="2854751" cy="44916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70416" y="6009199"/>
              <a:ext cx="5709502" cy="898337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97791" y="6192321"/>
              <a:ext cx="2854751" cy="449169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062026" y="6249005"/>
            <a:ext cx="1466435" cy="318245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475551" y="1482180"/>
            <a:ext cx="1396842" cy="48231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464025" y="8125953"/>
            <a:ext cx="2213133" cy="278571"/>
            <a:chOff x="7464025" y="8125953"/>
            <a:chExt cx="2213133" cy="27857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64025" y="8125953"/>
              <a:ext cx="2213133" cy="2785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06963" y="7205268"/>
            <a:ext cx="2071789" cy="278571"/>
            <a:chOff x="8106963" y="7205268"/>
            <a:chExt cx="2071789" cy="278571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10800000">
              <a:off x="8106963" y="7205268"/>
              <a:ext cx="2071789" cy="2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183" y="270250"/>
            <a:ext cx="4710258" cy="10653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56302" y="2016792"/>
            <a:ext cx="3885498" cy="7770995"/>
            <a:chOff x="4556302" y="2016792"/>
            <a:chExt cx="3885498" cy="7770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5822" y="-1826437"/>
              <a:ext cx="7770995" cy="1554199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6302" y="2016792"/>
              <a:ext cx="3885498" cy="7770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51983" y="2318858"/>
            <a:ext cx="3289075" cy="608953"/>
            <a:chOff x="4851983" y="2318858"/>
            <a:chExt cx="3289075" cy="608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1983" y="2318858"/>
              <a:ext cx="3289075" cy="60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3324" y="2595558"/>
            <a:ext cx="156974" cy="128087"/>
            <a:chOff x="7453324" y="2595558"/>
            <a:chExt cx="156974" cy="1280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3324" y="2595558"/>
              <a:ext cx="156974" cy="128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43821" y="2594845"/>
            <a:ext cx="244207" cy="129512"/>
            <a:chOff x="7643821" y="2594845"/>
            <a:chExt cx="244207" cy="1295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643821" y="2594845"/>
              <a:ext cx="244207" cy="1295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8563" y="2541123"/>
            <a:ext cx="346158" cy="1884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45350" y="2619288"/>
            <a:ext cx="107448" cy="107448"/>
            <a:chOff x="5945350" y="2619288"/>
            <a:chExt cx="107448" cy="1074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5350" y="2619288"/>
              <a:ext cx="107448" cy="1074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83035" y="2441529"/>
            <a:ext cx="116015" cy="116015"/>
            <a:chOff x="6383035" y="2441529"/>
            <a:chExt cx="116015" cy="1160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3035" y="2441529"/>
              <a:ext cx="116015" cy="116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9351" y="2631118"/>
            <a:ext cx="548779" cy="83789"/>
            <a:chOff x="6179351" y="2631118"/>
            <a:chExt cx="548779" cy="837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9351" y="2631118"/>
              <a:ext cx="548779" cy="837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3667" y="6719029"/>
            <a:ext cx="3008203" cy="462876"/>
            <a:chOff x="5003667" y="6719029"/>
            <a:chExt cx="3008203" cy="4628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9565" y="6530318"/>
              <a:ext cx="6016407" cy="92575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03667" y="6719029"/>
              <a:ext cx="3008203" cy="46287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51109" y="6764782"/>
            <a:ext cx="1769862" cy="3470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62818" y="1237138"/>
            <a:ext cx="2063282" cy="8378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35471" y="1237138"/>
            <a:ext cx="2063282" cy="8378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22536" y="5079943"/>
            <a:ext cx="2511348" cy="15189"/>
            <a:chOff x="5222536" y="5079943"/>
            <a:chExt cx="2511348" cy="151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22536" y="5079943"/>
              <a:ext cx="2511348" cy="151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37432" y="3361220"/>
            <a:ext cx="2329367" cy="6115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67006" y="4661000"/>
            <a:ext cx="2131962" cy="3910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98697" y="2016792"/>
            <a:ext cx="3885498" cy="7770995"/>
            <a:chOff x="10598697" y="2016792"/>
            <a:chExt cx="3885498" cy="77709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8216" y="-1826437"/>
              <a:ext cx="7770995" cy="1554199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8697" y="2016792"/>
              <a:ext cx="3885498" cy="77709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94377" y="2318858"/>
            <a:ext cx="3289075" cy="608953"/>
            <a:chOff x="10894377" y="2318858"/>
            <a:chExt cx="3289075" cy="60895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94377" y="2318858"/>
              <a:ext cx="3289075" cy="60895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00957" y="2541123"/>
            <a:ext cx="346158" cy="18840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987744" y="2619288"/>
            <a:ext cx="107448" cy="107448"/>
            <a:chOff x="11987744" y="2619288"/>
            <a:chExt cx="107448" cy="1074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87744" y="2619288"/>
              <a:ext cx="107448" cy="1074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25430" y="2441529"/>
            <a:ext cx="116015" cy="116015"/>
            <a:chOff x="12425430" y="2441529"/>
            <a:chExt cx="116015" cy="11601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25430" y="2441529"/>
              <a:ext cx="116015" cy="1160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21746" y="2631118"/>
            <a:ext cx="548779" cy="83789"/>
            <a:chOff x="12221746" y="2631118"/>
            <a:chExt cx="548779" cy="8378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21746" y="2631118"/>
              <a:ext cx="548779" cy="837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46061" y="6692876"/>
            <a:ext cx="3008203" cy="462876"/>
            <a:chOff x="11046061" y="6692876"/>
            <a:chExt cx="3008203" cy="4628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41960" y="6504165"/>
              <a:ext cx="6016407" cy="925752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46061" y="6692876"/>
              <a:ext cx="3008203" cy="46287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93531" y="6738629"/>
            <a:ext cx="1769862" cy="34700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287088" y="5510250"/>
            <a:ext cx="2511348" cy="15189"/>
            <a:chOff x="11287088" y="5510250"/>
            <a:chExt cx="2511348" cy="151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87088" y="5510250"/>
              <a:ext cx="2511348" cy="1518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48714" y="3361220"/>
            <a:ext cx="1957043" cy="61153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82581" y="5079103"/>
            <a:ext cx="2628799" cy="37942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222536" y="5923122"/>
            <a:ext cx="2511348" cy="15189"/>
            <a:chOff x="5222536" y="5923122"/>
            <a:chExt cx="2511348" cy="1518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22536" y="5923122"/>
              <a:ext cx="2511348" cy="1518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167006" y="5504179"/>
            <a:ext cx="1504219" cy="39105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633703" y="6811182"/>
            <a:ext cx="3052751" cy="278571"/>
            <a:chOff x="7633703" y="6811182"/>
            <a:chExt cx="3052751" cy="27857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33703" y="6811182"/>
              <a:ext cx="3052751" cy="2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183" y="270250"/>
            <a:ext cx="4710258" cy="10653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2131" y="1292452"/>
            <a:ext cx="1529937" cy="8527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40392" y="2068055"/>
            <a:ext cx="3865311" cy="7730622"/>
            <a:chOff x="2640392" y="2068055"/>
            <a:chExt cx="3865311" cy="773062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785" y="-1755207"/>
              <a:ext cx="7730622" cy="15461243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0392" y="2068055"/>
              <a:ext cx="3865311" cy="7730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34536" y="2368552"/>
            <a:ext cx="3271987" cy="605790"/>
            <a:chOff x="2934536" y="2368552"/>
            <a:chExt cx="3271987" cy="605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4536" y="2368552"/>
              <a:ext cx="3271987" cy="605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2363" y="2643814"/>
            <a:ext cx="156158" cy="127422"/>
            <a:chOff x="5522363" y="2643814"/>
            <a:chExt cx="156158" cy="1274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2363" y="2643814"/>
              <a:ext cx="156158" cy="127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1870" y="2643106"/>
            <a:ext cx="242938" cy="128839"/>
            <a:chOff x="5711870" y="2643106"/>
            <a:chExt cx="242938" cy="1288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711870" y="2643106"/>
              <a:ext cx="242938" cy="1288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39995" y="2589663"/>
            <a:ext cx="344766" cy="1874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22223" y="2667421"/>
            <a:ext cx="106889" cy="106889"/>
            <a:chOff x="4022223" y="2667421"/>
            <a:chExt cx="106889" cy="1068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2223" y="2667421"/>
              <a:ext cx="106889" cy="106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57634" y="2490586"/>
            <a:ext cx="115413" cy="115413"/>
            <a:chOff x="4457634" y="2490586"/>
            <a:chExt cx="115413" cy="1154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7634" y="2490586"/>
              <a:ext cx="115413" cy="1154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55009" y="2679189"/>
            <a:ext cx="545927" cy="83353"/>
            <a:chOff x="4255009" y="2679189"/>
            <a:chExt cx="545927" cy="833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5009" y="2679189"/>
              <a:ext cx="545927" cy="833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19014" y="4017926"/>
            <a:ext cx="1140517" cy="3175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81266" y="5704975"/>
            <a:ext cx="2829191" cy="15110"/>
            <a:chOff x="3181266" y="5704975"/>
            <a:chExt cx="2829191" cy="151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81266" y="5704975"/>
              <a:ext cx="2829191" cy="151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99321" y="3312567"/>
            <a:ext cx="3049034" cy="460471"/>
            <a:chOff x="3099321" y="3312567"/>
            <a:chExt cx="3049034" cy="4604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4804" y="3124837"/>
              <a:ext cx="6098068" cy="92094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99321" y="3312567"/>
              <a:ext cx="3049034" cy="4604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79901" y="3384098"/>
            <a:ext cx="1549816" cy="3452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213273" y="3406164"/>
            <a:ext cx="265566" cy="265569"/>
            <a:chOff x="3213273" y="3406164"/>
            <a:chExt cx="265566" cy="26556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13273" y="3406164"/>
              <a:ext cx="265566" cy="26556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38522" y="4699199"/>
            <a:ext cx="1754340" cy="5742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150814" y="6454508"/>
            <a:ext cx="2844466" cy="1043819"/>
            <a:chOff x="3150814" y="6454508"/>
            <a:chExt cx="2844466" cy="10438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28581" y="6028951"/>
              <a:ext cx="5688932" cy="208763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50814" y="6454508"/>
              <a:ext cx="2844466" cy="10438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17191" y="7973758"/>
            <a:ext cx="3373204" cy="770113"/>
            <a:chOff x="2917191" y="7973758"/>
            <a:chExt cx="3373204" cy="7701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7191" y="7973758"/>
              <a:ext cx="3373204" cy="77011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146858" y="6039190"/>
            <a:ext cx="1140517" cy="3175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934536" y="7934880"/>
            <a:ext cx="3335296" cy="15110"/>
            <a:chOff x="2934536" y="7934880"/>
            <a:chExt cx="3335296" cy="151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34536" y="7934880"/>
              <a:ext cx="3335296" cy="1511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928470" y="8474217"/>
            <a:ext cx="693625" cy="2072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987533" y="8064978"/>
            <a:ext cx="384027" cy="383992"/>
            <a:chOff x="3987533" y="8064978"/>
            <a:chExt cx="384027" cy="38399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87533" y="8064978"/>
              <a:ext cx="384027" cy="38399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804026" y="8492596"/>
            <a:ext cx="629111" cy="21677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747127" y="8044163"/>
            <a:ext cx="394646" cy="408187"/>
            <a:chOff x="4747127" y="8044163"/>
            <a:chExt cx="394646" cy="40818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47127" y="8044163"/>
              <a:ext cx="394646" cy="40818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536430" y="8488609"/>
            <a:ext cx="737349" cy="21677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29911" y="8046439"/>
            <a:ext cx="380360" cy="378050"/>
            <a:chOff x="5529911" y="8046439"/>
            <a:chExt cx="380360" cy="37805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39731" y="7892311"/>
              <a:ext cx="760721" cy="756101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29911" y="8046439"/>
              <a:ext cx="380360" cy="37805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99967" y="8104402"/>
            <a:ext cx="243248" cy="243248"/>
            <a:chOff x="5599967" y="8104402"/>
            <a:chExt cx="243248" cy="24324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99967" y="8104402"/>
              <a:ext cx="243248" cy="24324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329628" y="8481108"/>
            <a:ext cx="697342" cy="21580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165991" y="8049708"/>
            <a:ext cx="420427" cy="420495"/>
            <a:chOff x="3165991" y="8049708"/>
            <a:chExt cx="420427" cy="42049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65991" y="8049708"/>
              <a:ext cx="420427" cy="420495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547593" y="6812323"/>
            <a:ext cx="2007931" cy="34529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407054" y="2070767"/>
            <a:ext cx="3865311" cy="7730622"/>
            <a:chOff x="7407054" y="2070767"/>
            <a:chExt cx="3865311" cy="773062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6447" y="-1752495"/>
              <a:ext cx="7730622" cy="15461243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7054" y="2070767"/>
              <a:ext cx="3865311" cy="773062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701198" y="2371264"/>
            <a:ext cx="3271987" cy="605790"/>
            <a:chOff x="7701198" y="2371264"/>
            <a:chExt cx="3271987" cy="60579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1198" y="2371264"/>
              <a:ext cx="3271987" cy="6057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89025" y="2646526"/>
            <a:ext cx="156158" cy="127422"/>
            <a:chOff x="10289025" y="2646526"/>
            <a:chExt cx="156158" cy="12742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9025" y="2646526"/>
              <a:ext cx="156158" cy="12742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478532" y="2645817"/>
            <a:ext cx="242938" cy="128839"/>
            <a:chOff x="10478532" y="2645817"/>
            <a:chExt cx="242938" cy="12883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478532" y="2645817"/>
              <a:ext cx="242938" cy="128839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06657" y="2592374"/>
            <a:ext cx="344766" cy="18748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8788885" y="2670133"/>
            <a:ext cx="106889" cy="106889"/>
            <a:chOff x="8788885" y="2670133"/>
            <a:chExt cx="106889" cy="10688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8885" y="2670133"/>
              <a:ext cx="106889" cy="10688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224297" y="2493298"/>
            <a:ext cx="115413" cy="115413"/>
            <a:chOff x="9224297" y="2493298"/>
            <a:chExt cx="115413" cy="11541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24297" y="2493298"/>
              <a:ext cx="115413" cy="11541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021671" y="2681901"/>
            <a:ext cx="545927" cy="83353"/>
            <a:chOff x="9021671" y="2681901"/>
            <a:chExt cx="545927" cy="8335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1671" y="2681901"/>
              <a:ext cx="545927" cy="83353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329322" y="1463057"/>
            <a:ext cx="1906080" cy="49373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829300" y="3537159"/>
            <a:ext cx="2998786" cy="1878720"/>
            <a:chOff x="7829300" y="3537159"/>
            <a:chExt cx="2998786" cy="187872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9300" y="3537159"/>
              <a:ext cx="2998786" cy="187872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856493" y="7531898"/>
            <a:ext cx="3001122" cy="15110"/>
            <a:chOff x="7856493" y="7531898"/>
            <a:chExt cx="3001122" cy="15110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56493" y="7531898"/>
              <a:ext cx="3001122" cy="15110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783725" y="5462357"/>
            <a:ext cx="1190635" cy="36579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597855" y="6855186"/>
            <a:ext cx="1227898" cy="479147"/>
            <a:chOff x="9597855" y="6855186"/>
            <a:chExt cx="1227898" cy="479147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83906" y="6659841"/>
              <a:ext cx="2455796" cy="958294"/>
            </a:xfrm>
            <a:prstGeom prst="rect">
              <a:avLst/>
            </a:prstGeom>
          </p:spPr>
        </p:pic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597855" y="6855186"/>
              <a:ext cx="1227898" cy="479147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9590056" y="6907500"/>
            <a:ext cx="1050669" cy="358526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804543" y="5814668"/>
            <a:ext cx="1796350" cy="561264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826713" y="6521086"/>
            <a:ext cx="1285724" cy="771058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7683853" y="7983751"/>
            <a:ext cx="3373204" cy="770113"/>
            <a:chOff x="7683853" y="7983751"/>
            <a:chExt cx="3373204" cy="770113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83853" y="7983751"/>
              <a:ext cx="3373204" cy="77011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701198" y="7975078"/>
            <a:ext cx="3335296" cy="15110"/>
            <a:chOff x="7701198" y="7975078"/>
            <a:chExt cx="3335296" cy="15110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01198" y="7975078"/>
              <a:ext cx="3335296" cy="15110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729822" y="8479725"/>
            <a:ext cx="693625" cy="207254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8788885" y="8070486"/>
            <a:ext cx="384027" cy="383992"/>
            <a:chOff x="8788885" y="8070486"/>
            <a:chExt cx="384027" cy="383992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8885" y="8070486"/>
              <a:ext cx="384027" cy="383992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605378" y="8498105"/>
            <a:ext cx="629111" cy="216778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9548479" y="8049671"/>
            <a:ext cx="394646" cy="408187"/>
            <a:chOff x="9548479" y="8049671"/>
            <a:chExt cx="394646" cy="408187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48479" y="8049671"/>
              <a:ext cx="394646" cy="408187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37782" y="8494117"/>
            <a:ext cx="737349" cy="216778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0331263" y="8051947"/>
            <a:ext cx="380360" cy="378050"/>
            <a:chOff x="10331263" y="8051947"/>
            <a:chExt cx="380360" cy="378050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141083" y="7897819"/>
              <a:ext cx="760721" cy="756101"/>
            </a:xfrm>
            <a:prstGeom prst="rect">
              <a:avLst/>
            </a:prstGeom>
          </p:spPr>
        </p:pic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331263" y="8051947"/>
              <a:ext cx="380360" cy="37805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0401319" y="8109910"/>
            <a:ext cx="243248" cy="243248"/>
            <a:chOff x="10401319" y="8109910"/>
            <a:chExt cx="243248" cy="24324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401319" y="8109910"/>
              <a:ext cx="243248" cy="243248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130980" y="8486616"/>
            <a:ext cx="697342" cy="215809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7967343" y="8055216"/>
            <a:ext cx="420427" cy="420495"/>
            <a:chOff x="7967343" y="8055216"/>
            <a:chExt cx="420427" cy="420495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67343" y="8055216"/>
              <a:ext cx="420427" cy="42049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147698" y="2046611"/>
            <a:ext cx="3865311" cy="7730622"/>
            <a:chOff x="12147698" y="2046611"/>
            <a:chExt cx="3865311" cy="7730622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7092" y="-1776651"/>
              <a:ext cx="7730622" cy="15461243"/>
            </a:xfrm>
            <a:prstGeom prst="rect">
              <a:avLst/>
            </a:prstGeom>
          </p:spPr>
        </p:pic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7698" y="2046611"/>
              <a:ext cx="3865311" cy="773062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2441843" y="2347108"/>
            <a:ext cx="3271987" cy="605790"/>
            <a:chOff x="12441843" y="2347108"/>
            <a:chExt cx="3271987" cy="605790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1843" y="2347108"/>
              <a:ext cx="3271987" cy="60579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5029669" y="2622370"/>
            <a:ext cx="156158" cy="127422"/>
            <a:chOff x="15029669" y="2622370"/>
            <a:chExt cx="156158" cy="127422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29669" y="2622370"/>
              <a:ext cx="156158" cy="12742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5219177" y="2621662"/>
            <a:ext cx="242938" cy="128839"/>
            <a:chOff x="15219177" y="2621662"/>
            <a:chExt cx="242938" cy="128839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219177" y="2621662"/>
              <a:ext cx="242938" cy="128839"/>
            </a:xfrm>
            <a:prstGeom prst="rect">
              <a:avLst/>
            </a:prstGeom>
          </p:spPr>
        </p:pic>
      </p:grpSp>
      <p:pic>
        <p:nvPicPr>
          <p:cNvPr id="149" name="Object 14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47301" y="2568219"/>
            <a:ext cx="344766" cy="187480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3529529" y="2645977"/>
            <a:ext cx="106889" cy="106889"/>
            <a:chOff x="13529529" y="2645977"/>
            <a:chExt cx="106889" cy="106889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29529" y="2645977"/>
              <a:ext cx="106889" cy="106889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3964941" y="2469142"/>
            <a:ext cx="115413" cy="115413"/>
            <a:chOff x="13964941" y="2469142"/>
            <a:chExt cx="115413" cy="115413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4941" y="2469142"/>
              <a:ext cx="115413" cy="115413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762315" y="2657745"/>
            <a:ext cx="545927" cy="83353"/>
            <a:chOff x="13762315" y="2657745"/>
            <a:chExt cx="545927" cy="83353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62315" y="2657745"/>
              <a:ext cx="545927" cy="83353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2569228" y="3187444"/>
            <a:ext cx="1592613" cy="1355145"/>
            <a:chOff x="12569228" y="3187444"/>
            <a:chExt cx="1592613" cy="135514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569228" y="3187444"/>
              <a:ext cx="1592613" cy="1355145"/>
            </a:xfrm>
            <a:prstGeom prst="rect">
              <a:avLst/>
            </a:prstGeom>
          </p:spPr>
        </p:pic>
      </p:grpSp>
      <p:pic>
        <p:nvPicPr>
          <p:cNvPr id="162" name="Object 16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073842" y="1454944"/>
            <a:ext cx="1903423" cy="493737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12537958" y="6359466"/>
            <a:ext cx="3001122" cy="15110"/>
            <a:chOff x="12537958" y="6359466"/>
            <a:chExt cx="3001122" cy="15110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537958" y="6359466"/>
              <a:ext cx="3001122" cy="15110"/>
            </a:xfrm>
            <a:prstGeom prst="rect">
              <a:avLst/>
            </a:prstGeom>
          </p:spPr>
        </p:pic>
      </p:grpSp>
      <p:pic>
        <p:nvPicPr>
          <p:cNvPr id="166" name="Object 165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4272787" y="4037565"/>
            <a:ext cx="1014164" cy="569745"/>
          </a:xfrm>
          <a:prstGeom prst="rect">
            <a:avLst/>
          </a:prstGeom>
        </p:spPr>
      </p:pic>
      <p:pic>
        <p:nvPicPr>
          <p:cNvPr id="167" name="Object 166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4289348" y="3509715"/>
            <a:ext cx="865002" cy="569745"/>
          </a:xfrm>
          <a:prstGeom prst="rect">
            <a:avLst/>
          </a:prstGeom>
        </p:spPr>
      </p:pic>
      <p:pic>
        <p:nvPicPr>
          <p:cNvPr id="168" name="Object 167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212224" y="3120667"/>
            <a:ext cx="1190635" cy="365797"/>
          </a:xfrm>
          <a:prstGeom prst="rect">
            <a:avLst/>
          </a:prstGeom>
        </p:spPr>
      </p:pic>
      <p:pic>
        <p:nvPicPr>
          <p:cNvPr id="169" name="Object 16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2532331" y="5998646"/>
            <a:ext cx="1767331" cy="379197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2577257" y="7019913"/>
            <a:ext cx="913973" cy="596148"/>
            <a:chOff x="12577257" y="7019913"/>
            <a:chExt cx="913973" cy="596148"/>
          </a:xfrm>
        </p:grpSpPr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120270" y="6776868"/>
              <a:ext cx="1827946" cy="1192296"/>
            </a:xfrm>
            <a:prstGeom prst="rect">
              <a:avLst/>
            </a:prstGeom>
          </p:spPr>
        </p:pic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577257" y="7019913"/>
              <a:ext cx="913973" cy="596148"/>
            </a:xfrm>
            <a:prstGeom prst="rect">
              <a:avLst/>
            </a:prstGeom>
          </p:spPr>
        </p:pic>
      </p:grpSp>
      <p:pic>
        <p:nvPicPr>
          <p:cNvPr id="174" name="Object 17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2659424" y="7141893"/>
            <a:ext cx="754835" cy="301625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13640901" y="7019913"/>
            <a:ext cx="913973" cy="596148"/>
            <a:chOff x="13640901" y="7019913"/>
            <a:chExt cx="913973" cy="596148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183914" y="6776868"/>
              <a:ext cx="1827946" cy="1192296"/>
            </a:xfrm>
            <a:prstGeom prst="rect">
              <a:avLst/>
            </a:prstGeom>
          </p:spPr>
        </p:pic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640901" y="7019913"/>
              <a:ext cx="913973" cy="596148"/>
            </a:xfrm>
            <a:prstGeom prst="rect">
              <a:avLst/>
            </a:prstGeom>
          </p:spPr>
        </p:pic>
      </p:grpSp>
      <p:pic>
        <p:nvPicPr>
          <p:cNvPr id="179" name="Object 178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3708511" y="7083666"/>
            <a:ext cx="688387" cy="499920"/>
          </a:xfrm>
          <a:prstGeom prst="rect">
            <a:avLst/>
          </a:prstGeom>
        </p:spPr>
      </p:pic>
      <p:grpSp>
        <p:nvGrpSpPr>
          <p:cNvPr id="1047" name="그룹 1047"/>
          <p:cNvGrpSpPr/>
          <p:nvPr/>
        </p:nvGrpSpPr>
        <p:grpSpPr>
          <a:xfrm>
            <a:off x="14672078" y="7019913"/>
            <a:ext cx="913973" cy="596148"/>
            <a:chOff x="14672078" y="7019913"/>
            <a:chExt cx="913973" cy="596148"/>
          </a:xfrm>
        </p:grpSpPr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215092" y="6776868"/>
              <a:ext cx="1827946" cy="1192296"/>
            </a:xfrm>
            <a:prstGeom prst="rect">
              <a:avLst/>
            </a:prstGeom>
          </p:spPr>
        </p:pic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672078" y="7019913"/>
              <a:ext cx="913973" cy="596148"/>
            </a:xfrm>
            <a:prstGeom prst="rect">
              <a:avLst/>
            </a:prstGeom>
          </p:spPr>
        </p:pic>
      </p:grpSp>
      <p:pic>
        <p:nvPicPr>
          <p:cNvPr id="184" name="Object 18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4739681" y="7083666"/>
            <a:ext cx="688387" cy="499920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12550677" y="7883172"/>
            <a:ext cx="2992574" cy="460471"/>
            <a:chOff x="12550677" y="7883172"/>
            <a:chExt cx="2992574" cy="460471"/>
          </a:xfrm>
        </p:grpSpPr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054390" y="7695441"/>
              <a:ext cx="5985149" cy="920942"/>
            </a:xfrm>
            <a:prstGeom prst="rect">
              <a:avLst/>
            </a:prstGeom>
          </p:spPr>
        </p:pic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550677" y="7883172"/>
              <a:ext cx="2992574" cy="460471"/>
            </a:xfrm>
            <a:prstGeom prst="rect">
              <a:avLst/>
            </a:prstGeom>
          </p:spPr>
        </p:pic>
      </p:grpSp>
      <p:pic>
        <p:nvPicPr>
          <p:cNvPr id="189" name="Object 18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3484192" y="7937349"/>
            <a:ext cx="840892" cy="345292"/>
          </a:xfrm>
          <a:prstGeom prst="rect">
            <a:avLst/>
          </a:prstGeom>
        </p:spPr>
      </p:pic>
      <p:pic>
        <p:nvPicPr>
          <p:cNvPr id="190" name="Object 18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2511517" y="6518173"/>
            <a:ext cx="1429054" cy="425159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12562804" y="5124065"/>
            <a:ext cx="3009573" cy="596148"/>
            <a:chOff x="12562804" y="5124065"/>
            <a:chExt cx="3009573" cy="596148"/>
          </a:xfrm>
        </p:grpSpPr>
        <p:pic>
          <p:nvPicPr>
            <p:cNvPr id="192" name="Object 191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058017" y="4881020"/>
              <a:ext cx="6019147" cy="1192296"/>
            </a:xfrm>
            <a:prstGeom prst="rect">
              <a:avLst/>
            </a:prstGeom>
          </p:spPr>
        </p:pic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562804" y="5124065"/>
              <a:ext cx="3009573" cy="596148"/>
            </a:xfrm>
            <a:prstGeom prst="rect">
              <a:avLst/>
            </a:prstGeom>
          </p:spPr>
        </p:pic>
      </p:grpSp>
      <p:pic>
        <p:nvPicPr>
          <p:cNvPr id="195" name="Object 194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2815998" y="5249416"/>
            <a:ext cx="2603073" cy="425159"/>
          </a:xfrm>
          <a:prstGeom prst="rect">
            <a:avLst/>
          </a:prstGeom>
        </p:spPr>
      </p:pic>
      <p:pic>
        <p:nvPicPr>
          <p:cNvPr id="196" name="Object 195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2536270" y="4657933"/>
            <a:ext cx="1429054" cy="425159"/>
          </a:xfrm>
          <a:prstGeom prst="rect">
            <a:avLst/>
          </a:prstGeom>
        </p:spPr>
      </p:pic>
      <p:grpSp>
        <p:nvGrpSpPr>
          <p:cNvPr id="1050" name="그룹 1050"/>
          <p:cNvGrpSpPr/>
          <p:nvPr/>
        </p:nvGrpSpPr>
        <p:grpSpPr>
          <a:xfrm>
            <a:off x="5657047" y="3441612"/>
            <a:ext cx="1887556" cy="278571"/>
            <a:chOff x="5657047" y="3441612"/>
            <a:chExt cx="1887556" cy="278571"/>
          </a:xfrm>
        </p:grpSpPr>
        <p:pic>
          <p:nvPicPr>
            <p:cNvPr id="198" name="Object 197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657047" y="3441612"/>
              <a:ext cx="1887556" cy="278571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0600001" y="6976418"/>
            <a:ext cx="1742875" cy="278571"/>
            <a:chOff x="10600001" y="6976418"/>
            <a:chExt cx="1742875" cy="278571"/>
          </a:xfrm>
        </p:grpSpPr>
        <p:pic>
          <p:nvPicPr>
            <p:cNvPr id="201" name="Object 200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600001" y="6976418"/>
              <a:ext cx="1742875" cy="2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183" y="270250"/>
            <a:ext cx="4710258" cy="10653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2826" y="1168337"/>
            <a:ext cx="1550949" cy="859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35027" y="1915612"/>
            <a:ext cx="3898501" cy="7797003"/>
            <a:chOff x="4635027" y="1915612"/>
            <a:chExt cx="3898501" cy="77970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8187" y="-1940479"/>
              <a:ext cx="7797003" cy="1559400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5027" y="1915612"/>
              <a:ext cx="3898501" cy="7797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1698" y="2218689"/>
            <a:ext cx="3300082" cy="610991"/>
            <a:chOff x="4931698" y="2218689"/>
            <a:chExt cx="3300082" cy="6109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1698" y="2218689"/>
              <a:ext cx="3300082" cy="610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41745" y="2496315"/>
            <a:ext cx="157499" cy="128516"/>
            <a:chOff x="7541745" y="2496315"/>
            <a:chExt cx="157499" cy="128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1745" y="2496315"/>
              <a:ext cx="157499" cy="128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2880" y="2495600"/>
            <a:ext cx="245024" cy="129945"/>
            <a:chOff x="7732880" y="2495600"/>
            <a:chExt cx="245024" cy="12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732880" y="2495600"/>
              <a:ext cx="245024" cy="1299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39001" y="2441698"/>
            <a:ext cx="347085" cy="1890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28724" y="2520125"/>
            <a:ext cx="107807" cy="107807"/>
            <a:chOff x="6028724" y="2520125"/>
            <a:chExt cx="107807" cy="1078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8724" y="2520125"/>
              <a:ext cx="107807" cy="107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7874" y="2341771"/>
            <a:ext cx="116404" cy="116404"/>
            <a:chOff x="6467874" y="2341771"/>
            <a:chExt cx="116404" cy="1164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7874" y="2341771"/>
              <a:ext cx="116404" cy="116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63509" y="2531994"/>
            <a:ext cx="550615" cy="84069"/>
            <a:chOff x="6263509" y="2531994"/>
            <a:chExt cx="550615" cy="840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63509" y="2531994"/>
              <a:ext cx="550615" cy="8406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46127" y="3266607"/>
            <a:ext cx="1148891" cy="3200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83752" y="3627774"/>
            <a:ext cx="1123159" cy="3284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58923" y="3652560"/>
            <a:ext cx="913239" cy="913239"/>
            <a:chOff x="5158923" y="3652560"/>
            <a:chExt cx="913239" cy="9132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58923" y="3652560"/>
              <a:ext cx="913239" cy="9132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79191" y="3884170"/>
            <a:ext cx="714159" cy="2904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08830" y="5064359"/>
            <a:ext cx="2853485" cy="15240"/>
            <a:chOff x="5208830" y="5064359"/>
            <a:chExt cx="2853485" cy="152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08830" y="5064359"/>
              <a:ext cx="2853485" cy="1524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67270" y="4740929"/>
            <a:ext cx="1105521" cy="2904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53687" y="5240931"/>
            <a:ext cx="2747079" cy="516445"/>
            <a:chOff x="5253687" y="5240931"/>
            <a:chExt cx="2747079" cy="5164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53687" y="5240931"/>
              <a:ext cx="2747079" cy="5164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88205" y="5336696"/>
            <a:ext cx="1293281" cy="3349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986191" y="4540235"/>
            <a:ext cx="978692" cy="29040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93425" y="6361304"/>
            <a:ext cx="2868891" cy="1052783"/>
            <a:chOff x="5193425" y="6361304"/>
            <a:chExt cx="2868891" cy="105278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58979" y="5932093"/>
              <a:ext cx="5737782" cy="210556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93425" y="6361304"/>
              <a:ext cx="2868891" cy="105278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74019" y="6457771"/>
            <a:ext cx="764646" cy="33326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56398" y="5968249"/>
            <a:ext cx="1148891" cy="32007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73590" y="4284781"/>
            <a:ext cx="2324845" cy="29040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402465" y="6738880"/>
            <a:ext cx="720730" cy="5749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151843" y="6776238"/>
            <a:ext cx="1670661" cy="464155"/>
            <a:chOff x="6151843" y="6776238"/>
            <a:chExt cx="1670661" cy="46415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16513" y="6587006"/>
              <a:ext cx="3341321" cy="928310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1843" y="6776238"/>
              <a:ext cx="1670661" cy="46415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539075" y="6855524"/>
            <a:ext cx="1189961" cy="35402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287301" y="6902310"/>
            <a:ext cx="202216" cy="201461"/>
            <a:chOff x="6287301" y="6902310"/>
            <a:chExt cx="202216" cy="20146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87301" y="6902310"/>
              <a:ext cx="202216" cy="2014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931698" y="7797038"/>
            <a:ext cx="3402169" cy="836205"/>
            <a:chOff x="4931698" y="7797038"/>
            <a:chExt cx="3402169" cy="83620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31698" y="7797038"/>
              <a:ext cx="3402169" cy="83620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925580" y="8376782"/>
            <a:ext cx="698812" cy="20894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993736" y="7964029"/>
            <a:ext cx="387325" cy="387289"/>
            <a:chOff x="5993736" y="7964029"/>
            <a:chExt cx="387325" cy="38728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93736" y="7964029"/>
              <a:ext cx="387325" cy="38728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826141" y="8395318"/>
            <a:ext cx="633583" cy="21846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59853" y="7943036"/>
            <a:ext cx="398035" cy="411692"/>
            <a:chOff x="6759853" y="7943036"/>
            <a:chExt cx="398035" cy="41169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759853" y="7943036"/>
              <a:ext cx="398035" cy="41169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547347" y="8391297"/>
            <a:ext cx="742907" cy="21846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549359" y="7945331"/>
            <a:ext cx="383626" cy="381297"/>
            <a:chOff x="7549359" y="7945331"/>
            <a:chExt cx="383626" cy="38129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57545" y="7789879"/>
              <a:ext cx="767253" cy="76259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49359" y="7945331"/>
              <a:ext cx="383626" cy="3812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620016" y="8003791"/>
            <a:ext cx="245337" cy="245337"/>
            <a:chOff x="7620016" y="8003791"/>
            <a:chExt cx="245337" cy="24533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620016" y="8003791"/>
              <a:ext cx="245337" cy="245337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347355" y="8383732"/>
            <a:ext cx="702516" cy="20797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165140" y="7948628"/>
            <a:ext cx="424037" cy="424106"/>
            <a:chOff x="5165140" y="7948628"/>
            <a:chExt cx="424037" cy="42410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65140" y="7948628"/>
              <a:ext cx="424037" cy="4241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931698" y="7789080"/>
            <a:ext cx="3363935" cy="15240"/>
            <a:chOff x="4931698" y="7789080"/>
            <a:chExt cx="3363935" cy="1524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31698" y="7789080"/>
              <a:ext cx="3363935" cy="15240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494010" y="1250560"/>
            <a:ext cx="2434911" cy="49773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749563" y="1857885"/>
            <a:ext cx="3898501" cy="7797003"/>
            <a:chOff x="9749563" y="1857885"/>
            <a:chExt cx="3898501" cy="779700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2722" y="-1998206"/>
              <a:ext cx="7797003" cy="15594005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9563" y="1857885"/>
              <a:ext cx="3898501" cy="779700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46233" y="2160963"/>
            <a:ext cx="3300082" cy="610991"/>
            <a:chOff x="10046233" y="2160963"/>
            <a:chExt cx="3300082" cy="61099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6233" y="2160963"/>
              <a:ext cx="3300082" cy="61099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656281" y="2438588"/>
            <a:ext cx="157499" cy="128516"/>
            <a:chOff x="12656281" y="2438588"/>
            <a:chExt cx="157499" cy="12851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6281" y="2438588"/>
              <a:ext cx="157499" cy="12851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847415" y="2437873"/>
            <a:ext cx="245024" cy="129945"/>
            <a:chOff x="12847415" y="2437873"/>
            <a:chExt cx="245024" cy="12994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847415" y="2437873"/>
              <a:ext cx="245024" cy="129945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53536" y="2383972"/>
            <a:ext cx="347085" cy="18901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1143259" y="2462398"/>
            <a:ext cx="107807" cy="107807"/>
            <a:chOff x="11143259" y="2462398"/>
            <a:chExt cx="107807" cy="107807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3259" y="2462398"/>
              <a:ext cx="107807" cy="10780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582410" y="2284045"/>
            <a:ext cx="116404" cy="116404"/>
            <a:chOff x="11582410" y="2284045"/>
            <a:chExt cx="116404" cy="11640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82410" y="2284045"/>
              <a:ext cx="116404" cy="11640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78044" y="2474267"/>
            <a:ext cx="550615" cy="84069"/>
            <a:chOff x="11378044" y="2474267"/>
            <a:chExt cx="550615" cy="84069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78044" y="2474267"/>
              <a:ext cx="550615" cy="8406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177724" y="6125299"/>
            <a:ext cx="2951715" cy="464425"/>
            <a:chOff x="10177724" y="6125299"/>
            <a:chExt cx="2951715" cy="46442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701866" y="5935957"/>
              <a:ext cx="5903431" cy="928850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177724" y="6125299"/>
              <a:ext cx="2951715" cy="464425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0342447" y="6174110"/>
            <a:ext cx="648380" cy="329047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0177724" y="6698575"/>
            <a:ext cx="2951715" cy="464425"/>
            <a:chOff x="10177724" y="6698575"/>
            <a:chExt cx="2951715" cy="464425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701866" y="6509232"/>
              <a:ext cx="5903431" cy="928850"/>
            </a:xfrm>
            <a:prstGeom prst="rect">
              <a:avLst/>
            </a:prstGeom>
          </p:spPr>
        </p:pic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177724" y="6698575"/>
              <a:ext cx="2951715" cy="464425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0313333" y="6757178"/>
            <a:ext cx="1532409" cy="329047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1117661" y="7446847"/>
            <a:ext cx="1148704" cy="348094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0199294" y="5625182"/>
            <a:ext cx="3078037" cy="348094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0235029" y="3355251"/>
            <a:ext cx="2951715" cy="1941815"/>
            <a:chOff x="10235029" y="3355251"/>
            <a:chExt cx="2951715" cy="1941815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759172" y="2563588"/>
              <a:ext cx="5903431" cy="3883630"/>
            </a:xfrm>
            <a:prstGeom prst="rect">
              <a:avLst/>
            </a:prstGeom>
          </p:spPr>
        </p:pic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235029" y="3355251"/>
              <a:ext cx="2951715" cy="1941815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0494080" y="3560666"/>
            <a:ext cx="2138352" cy="610961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0267394" y="2919849"/>
            <a:ext cx="1285504" cy="382447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0407290" y="4281107"/>
            <a:ext cx="2607194" cy="15240"/>
            <a:chOff x="10407290" y="4281107"/>
            <a:chExt cx="2607194" cy="15240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407290" y="4281107"/>
              <a:ext cx="2607194" cy="15240"/>
            </a:xfrm>
            <a:prstGeom prst="rect">
              <a:avLst/>
            </a:prstGeom>
          </p:spPr>
        </p:pic>
      </p:grpSp>
      <p:pic>
        <p:nvPicPr>
          <p:cNvPr id="129" name="Object 128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0494082" y="4450821"/>
            <a:ext cx="1797694" cy="610961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7822425" y="6887695"/>
            <a:ext cx="2226179" cy="278571"/>
            <a:chOff x="7822425" y="6887695"/>
            <a:chExt cx="2226179" cy="278571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822425" y="6887695"/>
              <a:ext cx="2226179" cy="278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0279675" y="7395391"/>
            <a:ext cx="2752861" cy="423586"/>
            <a:chOff x="10279675" y="7395391"/>
            <a:chExt cx="2752861" cy="423586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903245" y="7222698"/>
              <a:ext cx="5505722" cy="847172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279675" y="7395391"/>
              <a:ext cx="2752861" cy="423586"/>
            </a:xfrm>
            <a:prstGeom prst="rect">
              <a:avLst/>
            </a:prstGeom>
          </p:spPr>
        </p:pic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1138413" y="7445232"/>
            <a:ext cx="1054047" cy="319161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0034820" y="7795397"/>
            <a:ext cx="3402169" cy="776726"/>
            <a:chOff x="10034820" y="7795397"/>
            <a:chExt cx="3402169" cy="776726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034820" y="7795397"/>
              <a:ext cx="3402169" cy="77672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0052313" y="7786650"/>
            <a:ext cx="3363935" cy="15240"/>
            <a:chOff x="10052313" y="7786650"/>
            <a:chExt cx="3363935" cy="15240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52313" y="7786650"/>
              <a:ext cx="3363935" cy="15240"/>
            </a:xfrm>
            <a:prstGeom prst="rect">
              <a:avLst/>
            </a:prstGeom>
          </p:spPr>
        </p:pic>
      </p:grpSp>
      <p:pic>
        <p:nvPicPr>
          <p:cNvPr id="144" name="Object 14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081183" y="8295630"/>
            <a:ext cx="698821" cy="208945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1149340" y="7882877"/>
            <a:ext cx="387325" cy="387289"/>
            <a:chOff x="11149340" y="7882877"/>
            <a:chExt cx="387325" cy="387289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149340" y="7882877"/>
              <a:ext cx="387325" cy="387289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964257" y="8314167"/>
            <a:ext cx="633574" cy="218469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1915456" y="7861883"/>
            <a:ext cx="398035" cy="411692"/>
            <a:chOff x="11915456" y="7861883"/>
            <a:chExt cx="398035" cy="411692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915456" y="7861883"/>
              <a:ext cx="398035" cy="411692"/>
            </a:xfrm>
            <a:prstGeom prst="rect">
              <a:avLst/>
            </a:prstGeom>
          </p:spPr>
        </p:pic>
      </p:grpSp>
      <p:pic>
        <p:nvPicPr>
          <p:cNvPr id="152" name="Object 151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702950" y="8310145"/>
            <a:ext cx="742907" cy="218469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2704962" y="7864179"/>
            <a:ext cx="383626" cy="381297"/>
            <a:chOff x="12704962" y="7864179"/>
            <a:chExt cx="383626" cy="381297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513149" y="7708727"/>
              <a:ext cx="767253" cy="762593"/>
            </a:xfrm>
            <a:prstGeom prst="rect">
              <a:avLst/>
            </a:prstGeom>
          </p:spPr>
        </p:pic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04962" y="7864179"/>
              <a:ext cx="383626" cy="381297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2775619" y="7922639"/>
            <a:ext cx="245337" cy="245337"/>
            <a:chOff x="12775619" y="7922639"/>
            <a:chExt cx="245337" cy="24533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775619" y="7922639"/>
              <a:ext cx="245337" cy="245337"/>
            </a:xfrm>
            <a:prstGeom prst="rect">
              <a:avLst/>
            </a:prstGeom>
          </p:spPr>
        </p:pic>
      </p:grpSp>
      <p:pic>
        <p:nvPicPr>
          <p:cNvPr id="160" name="Object 159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502959" y="8302580"/>
            <a:ext cx="702516" cy="207973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0320743" y="7867475"/>
            <a:ext cx="424037" cy="424106"/>
            <a:chOff x="10320743" y="7867475"/>
            <a:chExt cx="424037" cy="424106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320743" y="7867475"/>
              <a:ext cx="424037" cy="424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183" y="270250"/>
            <a:ext cx="4710258" cy="10653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4461" y="1387953"/>
            <a:ext cx="2506788" cy="512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5897" y="2014985"/>
            <a:ext cx="4025002" cy="8050004"/>
            <a:chOff x="2525897" y="2014985"/>
            <a:chExt cx="4025002" cy="80500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182" y="-1966230"/>
              <a:ext cx="8050004" cy="16100009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5897" y="2014985"/>
              <a:ext cx="4025002" cy="80500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32194" y="2327897"/>
            <a:ext cx="3407165" cy="630817"/>
            <a:chOff x="2832194" y="2327897"/>
            <a:chExt cx="3407165" cy="6308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2194" y="2327897"/>
              <a:ext cx="3407165" cy="630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6933" y="2614531"/>
            <a:ext cx="162610" cy="132686"/>
            <a:chOff x="5526933" y="2614531"/>
            <a:chExt cx="162610" cy="1326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6933" y="2614531"/>
              <a:ext cx="162610" cy="132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24270" y="2613794"/>
            <a:ext cx="252975" cy="134162"/>
            <a:chOff x="5724270" y="2613794"/>
            <a:chExt cx="252975" cy="134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724270" y="2613794"/>
              <a:ext cx="252975" cy="1341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46526" y="2558143"/>
            <a:ext cx="365226" cy="1948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64817" y="2639114"/>
            <a:ext cx="111305" cy="111305"/>
            <a:chOff x="3964817" y="2639114"/>
            <a:chExt cx="111305" cy="1113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64817" y="2639114"/>
              <a:ext cx="111305" cy="1113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18217" y="2454973"/>
            <a:ext cx="120181" cy="120181"/>
            <a:chOff x="4418217" y="2454973"/>
            <a:chExt cx="120181" cy="1201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8217" y="2454973"/>
              <a:ext cx="120181" cy="1201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07220" y="2651368"/>
            <a:ext cx="568482" cy="86797"/>
            <a:chOff x="4207220" y="2651368"/>
            <a:chExt cx="568482" cy="867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07220" y="2651368"/>
              <a:ext cx="568482" cy="867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27116" y="3606093"/>
            <a:ext cx="3047494" cy="1339723"/>
            <a:chOff x="3027116" y="3606093"/>
            <a:chExt cx="3047494" cy="13397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3369" y="3059898"/>
              <a:ext cx="6094989" cy="267944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27116" y="3606093"/>
              <a:ext cx="3047494" cy="133972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38260" y="3737778"/>
            <a:ext cx="948050" cy="3587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60564" y="3111408"/>
            <a:ext cx="905974" cy="39486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12222" y="4469706"/>
            <a:ext cx="998927" cy="3778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20410" y="8145161"/>
            <a:ext cx="3512564" cy="801930"/>
            <a:chOff x="2820410" y="8145161"/>
            <a:chExt cx="3512564" cy="8019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20410" y="8145161"/>
              <a:ext cx="3512564" cy="8019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38471" y="8136130"/>
            <a:ext cx="3473090" cy="15734"/>
            <a:chOff x="2838471" y="8136130"/>
            <a:chExt cx="3473090" cy="157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38471" y="8136130"/>
              <a:ext cx="3473090" cy="1573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68278" y="8661626"/>
            <a:ext cx="728254" cy="2154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971094" y="8235480"/>
            <a:ext cx="399893" cy="399856"/>
            <a:chOff x="3971094" y="8235480"/>
            <a:chExt cx="399893" cy="3998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1094" y="8235480"/>
              <a:ext cx="399893" cy="39985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80006" y="8680764"/>
            <a:ext cx="650758" cy="21541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762070" y="8213805"/>
            <a:ext cx="410950" cy="425051"/>
            <a:chOff x="4762070" y="8213805"/>
            <a:chExt cx="410950" cy="42505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62070" y="8213805"/>
              <a:ext cx="410950" cy="42505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42669" y="8676612"/>
            <a:ext cx="764254" cy="22493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577194" y="8216175"/>
            <a:ext cx="396075" cy="393669"/>
            <a:chOff x="5577194" y="8216175"/>
            <a:chExt cx="396075" cy="39366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79157" y="8055679"/>
              <a:ext cx="792149" cy="787338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77194" y="8216175"/>
              <a:ext cx="396075" cy="39366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50145" y="8276532"/>
            <a:ext cx="253298" cy="253298"/>
            <a:chOff x="5650145" y="8276532"/>
            <a:chExt cx="253298" cy="25329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50145" y="8276532"/>
              <a:ext cx="253298" cy="25329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68636" y="8668801"/>
            <a:ext cx="722614" cy="21441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115611" y="8219578"/>
            <a:ext cx="437797" cy="437867"/>
            <a:chOff x="3115611" y="8219578"/>
            <a:chExt cx="437797" cy="43786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15611" y="8219578"/>
              <a:ext cx="437797" cy="437867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114813" y="3738846"/>
            <a:ext cx="969688" cy="34925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157827" y="4067619"/>
            <a:ext cx="2306298" cy="39486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014651" y="5234799"/>
            <a:ext cx="3047494" cy="1339723"/>
            <a:chOff x="3014651" y="5234799"/>
            <a:chExt cx="3047494" cy="133972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0903" y="4688605"/>
              <a:ext cx="6094989" cy="2679446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4651" y="5234799"/>
              <a:ext cx="3047494" cy="133972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25795" y="5366485"/>
            <a:ext cx="948050" cy="35877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99756" y="6098412"/>
            <a:ext cx="998927" cy="37782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102350" y="5367549"/>
            <a:ext cx="969688" cy="34925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145363" y="5696322"/>
            <a:ext cx="2306298" cy="39486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019522" y="1387953"/>
            <a:ext cx="2215703" cy="51295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250958" y="2014985"/>
            <a:ext cx="4025002" cy="8050004"/>
            <a:chOff x="7250958" y="2014985"/>
            <a:chExt cx="4025002" cy="805000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2243" y="-1966230"/>
              <a:ext cx="8050004" cy="16100009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0958" y="2014985"/>
              <a:ext cx="4025002" cy="80500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57255" y="2327897"/>
            <a:ext cx="3407165" cy="630817"/>
            <a:chOff x="7557255" y="2327897"/>
            <a:chExt cx="3407165" cy="63081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7255" y="2327897"/>
              <a:ext cx="3407165" cy="6308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51994" y="2614531"/>
            <a:ext cx="162610" cy="132686"/>
            <a:chOff x="10251994" y="2614531"/>
            <a:chExt cx="162610" cy="13268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51994" y="2614531"/>
              <a:ext cx="162610" cy="1326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449331" y="2613794"/>
            <a:ext cx="252975" cy="134162"/>
            <a:chOff x="10449331" y="2613794"/>
            <a:chExt cx="252975" cy="13416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449331" y="2613794"/>
              <a:ext cx="252975" cy="134162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71587" y="2558143"/>
            <a:ext cx="365226" cy="19483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689878" y="2639114"/>
            <a:ext cx="111305" cy="111305"/>
            <a:chOff x="8689878" y="2639114"/>
            <a:chExt cx="111305" cy="11130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9878" y="2639114"/>
              <a:ext cx="111305" cy="1113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143278" y="2454973"/>
            <a:ext cx="120181" cy="120181"/>
            <a:chOff x="9143278" y="2454973"/>
            <a:chExt cx="120181" cy="12018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3278" y="2454973"/>
              <a:ext cx="120181" cy="12018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932281" y="2651368"/>
            <a:ext cx="568482" cy="86797"/>
            <a:chOff x="8932281" y="2651368"/>
            <a:chExt cx="568482" cy="8679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32281" y="2651368"/>
              <a:ext cx="568482" cy="8679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798271" y="4833574"/>
            <a:ext cx="2453723" cy="621873"/>
            <a:chOff x="7798271" y="4833574"/>
            <a:chExt cx="2453723" cy="62187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71410" y="4580042"/>
              <a:ext cx="4907446" cy="1243745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98271" y="4833574"/>
              <a:ext cx="2453723" cy="621873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956716" y="3111408"/>
            <a:ext cx="1561593" cy="358774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545471" y="8145161"/>
            <a:ext cx="3512564" cy="801930"/>
            <a:chOff x="7545471" y="8145161"/>
            <a:chExt cx="3512564" cy="801930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5471" y="8145161"/>
              <a:ext cx="3512564" cy="80193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563532" y="8136130"/>
            <a:ext cx="3473090" cy="15734"/>
            <a:chOff x="7563532" y="8136130"/>
            <a:chExt cx="3473090" cy="1573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63532" y="8136130"/>
              <a:ext cx="3473090" cy="15734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93338" y="8661626"/>
            <a:ext cx="728254" cy="21541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696155" y="8235480"/>
            <a:ext cx="399893" cy="399856"/>
            <a:chOff x="8696155" y="8235480"/>
            <a:chExt cx="399893" cy="399856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96155" y="8235480"/>
              <a:ext cx="399893" cy="399856"/>
            </a:xfrm>
            <a:prstGeom prst="rect">
              <a:avLst/>
            </a:prstGeom>
          </p:spPr>
        </p:pic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05067" y="8680764"/>
            <a:ext cx="650768" cy="21541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9487131" y="8213805"/>
            <a:ext cx="410950" cy="425051"/>
            <a:chOff x="9487131" y="8213805"/>
            <a:chExt cx="410950" cy="425051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87131" y="8213805"/>
              <a:ext cx="410950" cy="425051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67730" y="8676612"/>
            <a:ext cx="764254" cy="22493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0302255" y="8216175"/>
            <a:ext cx="396075" cy="393669"/>
            <a:chOff x="10302255" y="8216175"/>
            <a:chExt cx="396075" cy="393669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04218" y="8055679"/>
              <a:ext cx="792149" cy="787338"/>
            </a:xfrm>
            <a:prstGeom prst="rect">
              <a:avLst/>
            </a:prstGeom>
          </p:spPr>
        </p:pic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02255" y="8216175"/>
              <a:ext cx="396075" cy="39366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375206" y="8276532"/>
            <a:ext cx="253298" cy="253298"/>
            <a:chOff x="10375206" y="8276532"/>
            <a:chExt cx="253298" cy="253298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75206" y="8276532"/>
              <a:ext cx="253298" cy="253298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093697" y="8668801"/>
            <a:ext cx="722623" cy="214414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7840672" y="8219578"/>
            <a:ext cx="437797" cy="437867"/>
            <a:chOff x="7840672" y="8219578"/>
            <a:chExt cx="437797" cy="437867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40672" y="8219578"/>
              <a:ext cx="437797" cy="43786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808746" y="3787693"/>
            <a:ext cx="1956775" cy="627539"/>
            <a:chOff x="8808746" y="3787693"/>
            <a:chExt cx="1956775" cy="627539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30358" y="3531851"/>
              <a:ext cx="3913551" cy="1255077"/>
            </a:xfrm>
            <a:prstGeom prst="rect">
              <a:avLst/>
            </a:prstGeom>
          </p:spPr>
        </p:pic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08746" y="3787693"/>
              <a:ext cx="1956775" cy="627539"/>
            </a:xfrm>
            <a:prstGeom prst="rect">
              <a:avLst/>
            </a:prstGeom>
          </p:spPr>
        </p:pic>
      </p:grpSp>
      <p:pic>
        <p:nvPicPr>
          <p:cNvPr id="129" name="Object 12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925124" y="3924803"/>
            <a:ext cx="1803879" cy="394860"/>
          </a:xfrm>
          <a:prstGeom prst="rect">
            <a:avLst/>
          </a:prstGeom>
        </p:spPr>
      </p:pic>
      <p:pic>
        <p:nvPicPr>
          <p:cNvPr id="130" name="Object 12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950418" y="4976879"/>
            <a:ext cx="2240955" cy="394860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7647562" y="3141209"/>
            <a:ext cx="276538" cy="276541"/>
            <a:chOff x="7647562" y="3141209"/>
            <a:chExt cx="276538" cy="276541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47562" y="3141209"/>
              <a:ext cx="276538" cy="27654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925277" y="2020771"/>
            <a:ext cx="4025002" cy="8050004"/>
            <a:chOff x="11925277" y="2020771"/>
            <a:chExt cx="4025002" cy="8050004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56562" y="-1960445"/>
              <a:ext cx="8050004" cy="16100009"/>
            </a:xfrm>
            <a:prstGeom prst="rect">
              <a:avLst/>
            </a:prstGeom>
          </p:spPr>
        </p:pic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5277" y="2020771"/>
              <a:ext cx="4025002" cy="805000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231574" y="2333682"/>
            <a:ext cx="3407165" cy="630817"/>
            <a:chOff x="12231574" y="2333682"/>
            <a:chExt cx="3407165" cy="630817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1574" y="2333682"/>
              <a:ext cx="3407165" cy="630817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926314" y="2620316"/>
            <a:ext cx="162610" cy="132686"/>
            <a:chOff x="14926314" y="2620316"/>
            <a:chExt cx="162610" cy="132686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26314" y="2620316"/>
              <a:ext cx="162610" cy="132686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5123650" y="2619579"/>
            <a:ext cx="252975" cy="134162"/>
            <a:chOff x="15123650" y="2619579"/>
            <a:chExt cx="252975" cy="134162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123650" y="2619579"/>
              <a:ext cx="252975" cy="134162"/>
            </a:xfrm>
            <a:prstGeom prst="rect">
              <a:avLst/>
            </a:prstGeom>
          </p:spPr>
        </p:pic>
      </p:grpSp>
      <p:pic>
        <p:nvPicPr>
          <p:cNvPr id="147" name="Object 1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45906" y="2563928"/>
            <a:ext cx="365226" cy="194834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3364197" y="2644899"/>
            <a:ext cx="111305" cy="111305"/>
            <a:chOff x="13364197" y="2644899"/>
            <a:chExt cx="111305" cy="111305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64197" y="2644899"/>
              <a:ext cx="111305" cy="11130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3817597" y="2460758"/>
            <a:ext cx="120181" cy="120181"/>
            <a:chOff x="13817597" y="2460758"/>
            <a:chExt cx="120181" cy="120181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17597" y="2460758"/>
              <a:ext cx="120181" cy="120181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606600" y="2657153"/>
            <a:ext cx="568482" cy="86797"/>
            <a:chOff x="13606600" y="2657153"/>
            <a:chExt cx="568482" cy="8679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06600" y="2657153"/>
              <a:ext cx="568482" cy="86797"/>
            </a:xfrm>
            <a:prstGeom prst="rect">
              <a:avLst/>
            </a:prstGeom>
          </p:spPr>
        </p:pic>
      </p:grpSp>
      <p:pic>
        <p:nvPicPr>
          <p:cNvPr id="157" name="Object 156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885652" y="1387953"/>
            <a:ext cx="1821969" cy="512950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3490628" y="3304230"/>
            <a:ext cx="888920" cy="883521"/>
            <a:chOff x="13490628" y="3304230"/>
            <a:chExt cx="888920" cy="883521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046168" y="2944025"/>
              <a:ext cx="1777839" cy="1767042"/>
            </a:xfrm>
            <a:prstGeom prst="rect">
              <a:avLst/>
            </a:prstGeom>
          </p:spPr>
        </p:pic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490628" y="3304230"/>
              <a:ext cx="888920" cy="88352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654352" y="3439691"/>
            <a:ext cx="568482" cy="568482"/>
            <a:chOff x="13654352" y="3439691"/>
            <a:chExt cx="568482" cy="568482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654352" y="3439691"/>
              <a:ext cx="568482" cy="568482"/>
            </a:xfrm>
            <a:prstGeom prst="rect">
              <a:avLst/>
            </a:prstGeom>
          </p:spPr>
        </p:pic>
      </p:grpSp>
      <p:pic>
        <p:nvPicPr>
          <p:cNvPr id="165" name="Object 164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577207" y="4438270"/>
            <a:ext cx="788943" cy="466647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2375223" y="4986324"/>
            <a:ext cx="3125110" cy="15734"/>
            <a:chOff x="12375223" y="4986324"/>
            <a:chExt cx="3125110" cy="15734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375223" y="4986324"/>
              <a:ext cx="3125110" cy="15734"/>
            </a:xfrm>
            <a:prstGeom prst="rect">
              <a:avLst/>
            </a:prstGeom>
          </p:spPr>
        </p:pic>
      </p:grpSp>
      <p:pic>
        <p:nvPicPr>
          <p:cNvPr id="169" name="Object 168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2391309" y="5048116"/>
            <a:ext cx="2354352" cy="466647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12414031" y="5569851"/>
            <a:ext cx="3047494" cy="2674905"/>
            <a:chOff x="12414031" y="5569851"/>
            <a:chExt cx="3047494" cy="2674905"/>
          </a:xfrm>
        </p:grpSpPr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890284" y="4479313"/>
              <a:ext cx="6094989" cy="5349810"/>
            </a:xfrm>
            <a:prstGeom prst="rect">
              <a:avLst/>
            </a:prstGeom>
          </p:spPr>
        </p:pic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414031" y="5569851"/>
              <a:ext cx="3047494" cy="2674905"/>
            </a:xfrm>
            <a:prstGeom prst="rect">
              <a:avLst/>
            </a:prstGeom>
          </p:spPr>
        </p:pic>
      </p:grpSp>
      <p:pic>
        <p:nvPicPr>
          <p:cNvPr id="174" name="Object 173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552101" y="7562942"/>
            <a:ext cx="901941" cy="418789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2591881" y="6480595"/>
            <a:ext cx="2691794" cy="15734"/>
            <a:chOff x="12591881" y="6480595"/>
            <a:chExt cx="2691794" cy="15734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591881" y="6480595"/>
              <a:ext cx="2691794" cy="15734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2591881" y="7359749"/>
            <a:ext cx="2691794" cy="15734"/>
            <a:chOff x="12591881" y="7359749"/>
            <a:chExt cx="2691794" cy="15734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591881" y="7359749"/>
              <a:ext cx="2691794" cy="15734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2791331" y="7594548"/>
            <a:ext cx="249486" cy="329391"/>
            <a:chOff x="12791331" y="7594548"/>
            <a:chExt cx="249486" cy="329391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791331" y="7594548"/>
              <a:ext cx="249486" cy="329391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2782301" y="5902628"/>
            <a:ext cx="237744" cy="249512"/>
            <a:chOff x="12782301" y="5902628"/>
            <a:chExt cx="237744" cy="249512"/>
          </a:xfrm>
        </p:grpSpPr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782301" y="5902628"/>
              <a:ext cx="237744" cy="249512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2782301" y="6730108"/>
            <a:ext cx="254292" cy="354393"/>
            <a:chOff x="12782301" y="6730108"/>
            <a:chExt cx="254292" cy="354393"/>
          </a:xfrm>
        </p:grpSpPr>
        <p:pic>
          <p:nvPicPr>
            <p:cNvPr id="188" name="Object 18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782301" y="6730108"/>
              <a:ext cx="254292" cy="354393"/>
            </a:xfrm>
            <a:prstGeom prst="rect">
              <a:avLst/>
            </a:prstGeom>
          </p:spPr>
        </p:pic>
      </p:grpSp>
      <p:pic>
        <p:nvPicPr>
          <p:cNvPr id="190" name="Object 18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3287437" y="6757890"/>
            <a:ext cx="1496599" cy="379361"/>
          </a:xfrm>
          <a:prstGeom prst="rect">
            <a:avLst/>
          </a:prstGeom>
        </p:spPr>
      </p:pic>
      <p:pic>
        <p:nvPicPr>
          <p:cNvPr id="191" name="Object 190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3445702" y="5872827"/>
            <a:ext cx="1280927" cy="358774"/>
          </a:xfrm>
          <a:prstGeom prst="rect">
            <a:avLst/>
          </a:prstGeom>
        </p:spPr>
      </p:pic>
      <p:grpSp>
        <p:nvGrpSpPr>
          <p:cNvPr id="1050" name="그룹 1050"/>
          <p:cNvGrpSpPr/>
          <p:nvPr/>
        </p:nvGrpSpPr>
        <p:grpSpPr>
          <a:xfrm>
            <a:off x="12213513" y="8178043"/>
            <a:ext cx="3512564" cy="801930"/>
            <a:chOff x="12213513" y="8178043"/>
            <a:chExt cx="3512564" cy="801930"/>
          </a:xfrm>
        </p:grpSpPr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13513" y="8178043"/>
              <a:ext cx="3512564" cy="801930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2231574" y="8169013"/>
            <a:ext cx="3473090" cy="15734"/>
            <a:chOff x="12231574" y="8169013"/>
            <a:chExt cx="3473090" cy="15734"/>
          </a:xfrm>
        </p:grpSpPr>
        <p:pic>
          <p:nvPicPr>
            <p:cNvPr id="196" name="Object 19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31574" y="8169013"/>
              <a:ext cx="3473090" cy="15734"/>
            </a:xfrm>
            <a:prstGeom prst="rect">
              <a:avLst/>
            </a:prstGeom>
          </p:spPr>
        </p:pic>
      </p:grpSp>
      <p:pic>
        <p:nvPicPr>
          <p:cNvPr id="198" name="Object 19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61380" y="8694508"/>
            <a:ext cx="728244" cy="215416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3364197" y="8268362"/>
            <a:ext cx="399893" cy="399856"/>
            <a:chOff x="13364197" y="8268362"/>
            <a:chExt cx="399893" cy="399856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64197" y="8268362"/>
              <a:ext cx="399893" cy="399856"/>
            </a:xfrm>
            <a:prstGeom prst="rect">
              <a:avLst/>
            </a:prstGeom>
          </p:spPr>
        </p:pic>
      </p:grpSp>
      <p:pic>
        <p:nvPicPr>
          <p:cNvPr id="202" name="Object 20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73109" y="8713647"/>
            <a:ext cx="650768" cy="215416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4155173" y="8246687"/>
            <a:ext cx="410950" cy="425051"/>
            <a:chOff x="14155173" y="8246687"/>
            <a:chExt cx="410950" cy="425051"/>
          </a:xfrm>
        </p:grpSpPr>
        <p:pic>
          <p:nvPicPr>
            <p:cNvPr id="204" name="Object 20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55173" y="8246687"/>
              <a:ext cx="410950" cy="425051"/>
            </a:xfrm>
            <a:prstGeom prst="rect">
              <a:avLst/>
            </a:prstGeom>
          </p:spPr>
        </p:pic>
      </p:grpSp>
      <p:pic>
        <p:nvPicPr>
          <p:cNvPr id="206" name="Object 20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35772" y="8709495"/>
            <a:ext cx="764254" cy="224939"/>
          </a:xfrm>
          <a:prstGeom prst="rect">
            <a:avLst/>
          </a:prstGeom>
        </p:spPr>
      </p:pic>
      <p:grpSp>
        <p:nvGrpSpPr>
          <p:cNvPr id="1054" name="그룹 1054"/>
          <p:cNvGrpSpPr/>
          <p:nvPr/>
        </p:nvGrpSpPr>
        <p:grpSpPr>
          <a:xfrm>
            <a:off x="14970297" y="8249057"/>
            <a:ext cx="396075" cy="393669"/>
            <a:chOff x="14970297" y="8249057"/>
            <a:chExt cx="396075" cy="393669"/>
          </a:xfrm>
        </p:grpSpPr>
        <p:pic>
          <p:nvPicPr>
            <p:cNvPr id="208" name="Object 20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772260" y="8088561"/>
              <a:ext cx="792149" cy="787338"/>
            </a:xfrm>
            <a:prstGeom prst="rect">
              <a:avLst/>
            </a:prstGeom>
          </p:spPr>
        </p:pic>
        <p:pic>
          <p:nvPicPr>
            <p:cNvPr id="209" name="Object 20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970297" y="8249057"/>
              <a:ext cx="396075" cy="393669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5043248" y="8309415"/>
            <a:ext cx="253298" cy="253298"/>
            <a:chOff x="15043248" y="8309415"/>
            <a:chExt cx="253298" cy="253298"/>
          </a:xfrm>
        </p:grpSpPr>
        <p:pic>
          <p:nvPicPr>
            <p:cNvPr id="212" name="Object 21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043248" y="8309415"/>
              <a:ext cx="253298" cy="253298"/>
            </a:xfrm>
            <a:prstGeom prst="rect">
              <a:avLst/>
            </a:prstGeom>
          </p:spPr>
        </p:pic>
      </p:grpSp>
      <p:pic>
        <p:nvPicPr>
          <p:cNvPr id="214" name="Object 21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761739" y="8701684"/>
            <a:ext cx="722614" cy="214414"/>
          </a:xfrm>
          <a:prstGeom prst="rect">
            <a:avLst/>
          </a:prstGeom>
        </p:spPr>
      </p:pic>
      <p:grpSp>
        <p:nvGrpSpPr>
          <p:cNvPr id="1056" name="그룹 1056"/>
          <p:cNvGrpSpPr/>
          <p:nvPr/>
        </p:nvGrpSpPr>
        <p:grpSpPr>
          <a:xfrm>
            <a:off x="12508714" y="8252461"/>
            <a:ext cx="437797" cy="437867"/>
            <a:chOff x="12508714" y="8252461"/>
            <a:chExt cx="437797" cy="437867"/>
          </a:xfrm>
        </p:grpSpPr>
        <p:pic>
          <p:nvPicPr>
            <p:cNvPr id="216" name="Object 21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508714" y="8252461"/>
              <a:ext cx="437797" cy="437867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787751" y="7671966"/>
            <a:ext cx="744008" cy="278571"/>
            <a:chOff x="3787751" y="7671966"/>
            <a:chExt cx="744008" cy="278571"/>
          </a:xfrm>
        </p:grpSpPr>
        <p:pic>
          <p:nvPicPr>
            <p:cNvPr id="219" name="Object 21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5400000">
              <a:off x="3787751" y="7671966"/>
              <a:ext cx="744008" cy="278571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9268044" y="7633871"/>
            <a:ext cx="744008" cy="278571"/>
            <a:chOff x="9268044" y="7633871"/>
            <a:chExt cx="744008" cy="278571"/>
          </a:xfrm>
        </p:grpSpPr>
        <p:pic>
          <p:nvPicPr>
            <p:cNvPr id="222" name="Object 221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5400000">
              <a:off x="9268044" y="7633871"/>
              <a:ext cx="744008" cy="278571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14805377" y="7691014"/>
            <a:ext cx="744008" cy="278571"/>
            <a:chOff x="14805377" y="7691014"/>
            <a:chExt cx="744008" cy="278571"/>
          </a:xfrm>
        </p:grpSpPr>
        <p:pic>
          <p:nvPicPr>
            <p:cNvPr id="225" name="Object 224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5400000">
              <a:off x="14805377" y="7691014"/>
              <a:ext cx="744008" cy="2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6965306" y="4521937"/>
            <a:ext cx="2725827" cy="190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38761" y="3893399"/>
            <a:ext cx="1453555" cy="11331077"/>
            <a:chOff x="4938761" y="3893399"/>
            <a:chExt cx="1453555" cy="113310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938761" y="3893399"/>
              <a:ext cx="1453555" cy="11331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5809" y="-3216351"/>
            <a:ext cx="1453555" cy="7886256"/>
            <a:chOff x="13615809" y="-3216351"/>
            <a:chExt cx="1453555" cy="78862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615809" y="-3216351"/>
              <a:ext cx="1453555" cy="78862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111" y="2179005"/>
            <a:ext cx="7727584" cy="340214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183" y="270250"/>
            <a:ext cx="4710258" cy="10653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86739" y="2025411"/>
            <a:ext cx="3840208" cy="7680417"/>
            <a:chOff x="4586739" y="2025411"/>
            <a:chExt cx="3840208" cy="76804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8411" y="-1773021"/>
              <a:ext cx="7680417" cy="1536083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6739" y="2025411"/>
              <a:ext cx="3840208" cy="76804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78973" y="2323957"/>
            <a:ext cx="3250737" cy="601856"/>
            <a:chOff x="4878973" y="2323957"/>
            <a:chExt cx="3250737" cy="6018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8973" y="2323957"/>
              <a:ext cx="3250737" cy="6018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49994" y="2597431"/>
            <a:ext cx="155144" cy="126594"/>
            <a:chOff x="7449994" y="2597431"/>
            <a:chExt cx="155144" cy="1265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9994" y="2597431"/>
              <a:ext cx="155144" cy="1265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8270" y="2596727"/>
            <a:ext cx="241360" cy="128002"/>
            <a:chOff x="7638270" y="2596727"/>
            <a:chExt cx="241360" cy="1280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638270" y="2596727"/>
              <a:ext cx="241360" cy="12800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3037" y="2543631"/>
            <a:ext cx="342938" cy="1863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59596" y="2620885"/>
            <a:ext cx="106195" cy="106195"/>
            <a:chOff x="5959596" y="2620885"/>
            <a:chExt cx="106195" cy="1061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9596" y="2620885"/>
              <a:ext cx="106195" cy="1061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92180" y="2445198"/>
            <a:ext cx="114663" cy="114663"/>
            <a:chOff x="6392180" y="2445198"/>
            <a:chExt cx="114663" cy="1146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92180" y="2445198"/>
              <a:ext cx="114663" cy="114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90870" y="2632577"/>
            <a:ext cx="542382" cy="82812"/>
            <a:chOff x="6190870" y="2632577"/>
            <a:chExt cx="542382" cy="828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0870" y="2632577"/>
              <a:ext cx="542382" cy="8281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03021" y="1421648"/>
            <a:ext cx="2016681" cy="4907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61741" y="7899995"/>
            <a:ext cx="3351297" cy="765112"/>
            <a:chOff x="4861741" y="7899995"/>
            <a:chExt cx="3351297" cy="7651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1741" y="7899995"/>
              <a:ext cx="3351297" cy="7651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78973" y="7891379"/>
            <a:ext cx="3313635" cy="15012"/>
            <a:chOff x="4878973" y="7891379"/>
            <a:chExt cx="3313635" cy="150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8973" y="7891379"/>
              <a:ext cx="3313635" cy="1501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19298" y="8462632"/>
            <a:ext cx="689670" cy="20596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90955" y="8003839"/>
            <a:ext cx="392083" cy="405536"/>
            <a:chOff x="7290955" y="8003839"/>
            <a:chExt cx="392083" cy="4055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90955" y="8003839"/>
              <a:ext cx="392083" cy="4055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81628" y="8445400"/>
            <a:ext cx="505680" cy="2059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11386" y="8020621"/>
            <a:ext cx="377890" cy="375595"/>
            <a:chOff x="5411386" y="8020621"/>
            <a:chExt cx="377890" cy="3755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2441" y="7867493"/>
              <a:ext cx="755781" cy="75119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11386" y="8020621"/>
              <a:ext cx="377890" cy="3755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80987" y="8078207"/>
            <a:ext cx="241668" cy="241668"/>
            <a:chOff x="5480987" y="8078207"/>
            <a:chExt cx="241668" cy="24166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80987" y="8078207"/>
              <a:ext cx="241668" cy="24166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12403" y="8452467"/>
            <a:ext cx="693332" cy="21452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55276" y="8040880"/>
            <a:ext cx="417697" cy="417764"/>
            <a:chOff x="6355276" y="8040880"/>
            <a:chExt cx="417697" cy="41776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55276" y="8040880"/>
              <a:ext cx="417697" cy="4177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18159" y="3503686"/>
            <a:ext cx="2977369" cy="830847"/>
            <a:chOff x="5018159" y="3503686"/>
            <a:chExt cx="2977369" cy="83084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29474" y="3164956"/>
              <a:ext cx="5954737" cy="166169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18159" y="3503686"/>
              <a:ext cx="2977369" cy="83084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79625" y="3053773"/>
            <a:ext cx="864378" cy="37673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47736" y="3758649"/>
            <a:ext cx="2010375" cy="39956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018159" y="4513562"/>
            <a:ext cx="2977369" cy="889371"/>
            <a:chOff x="5018159" y="4513562"/>
            <a:chExt cx="2977369" cy="8893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29474" y="4150972"/>
              <a:ext cx="5954737" cy="1778741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18159" y="4513562"/>
              <a:ext cx="2977369" cy="88937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929440" y="4778101"/>
            <a:ext cx="1343032" cy="39956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153276" y="4668971"/>
            <a:ext cx="514859" cy="546372"/>
            <a:chOff x="5153276" y="4668971"/>
            <a:chExt cx="514859" cy="54637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53276" y="4668971"/>
              <a:ext cx="514859" cy="5463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625641" y="3142520"/>
            <a:ext cx="1557548" cy="1557548"/>
            <a:chOff x="4625641" y="3142520"/>
            <a:chExt cx="1557548" cy="155754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25641" y="3142520"/>
              <a:ext cx="1557548" cy="15575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900479" y="1994102"/>
            <a:ext cx="3756356" cy="7512713"/>
            <a:chOff x="9900479" y="1994102"/>
            <a:chExt cx="3756356" cy="751271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63165" y="-1721390"/>
              <a:ext cx="7512713" cy="15025425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900479" y="1994102"/>
              <a:ext cx="3756356" cy="751271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186333" y="2286129"/>
            <a:ext cx="3179757" cy="588714"/>
            <a:chOff x="10186333" y="2286129"/>
            <a:chExt cx="3179757" cy="5887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186333" y="2286129"/>
              <a:ext cx="3179757" cy="588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701214" y="2553632"/>
            <a:ext cx="151756" cy="123830"/>
            <a:chOff x="12701214" y="2553632"/>
            <a:chExt cx="151756" cy="12383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701214" y="2553632"/>
              <a:ext cx="151756" cy="12383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885379" y="2552943"/>
            <a:ext cx="236090" cy="125207"/>
            <a:chOff x="12885379" y="2552943"/>
            <a:chExt cx="236090" cy="12520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0800000">
              <a:off x="12885379" y="2552943"/>
              <a:ext cx="236090" cy="125207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385736" y="2501007"/>
            <a:ext cx="337125" cy="18246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243360" y="2576574"/>
            <a:ext cx="103876" cy="103876"/>
            <a:chOff x="11243360" y="2576574"/>
            <a:chExt cx="103876" cy="10387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243360" y="2576574"/>
              <a:ext cx="103876" cy="10387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666498" y="2404723"/>
            <a:ext cx="112159" cy="112159"/>
            <a:chOff x="11666498" y="2404723"/>
            <a:chExt cx="112159" cy="11215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666498" y="2404723"/>
              <a:ext cx="112159" cy="11215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469584" y="2588010"/>
            <a:ext cx="530539" cy="81004"/>
            <a:chOff x="11469584" y="2588010"/>
            <a:chExt cx="530539" cy="8100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469584" y="2588010"/>
              <a:ext cx="530539" cy="8100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796754" y="1403522"/>
            <a:ext cx="1848718" cy="48062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0322479" y="5245549"/>
            <a:ext cx="2912357" cy="1107210"/>
            <a:chOff x="10322479" y="5245549"/>
            <a:chExt cx="2912357" cy="110721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866300" y="4794148"/>
              <a:ext cx="5824714" cy="2214421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322479" y="5245549"/>
              <a:ext cx="2912357" cy="1107210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526283" y="5393575"/>
            <a:ext cx="790408" cy="808217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382603" y="4785356"/>
            <a:ext cx="623009" cy="36850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0382603" y="6670928"/>
            <a:ext cx="813247" cy="336104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1749159" y="5393571"/>
            <a:ext cx="971722" cy="87017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0322479" y="7175126"/>
            <a:ext cx="2912357" cy="1107210"/>
            <a:chOff x="10322479" y="7175126"/>
            <a:chExt cx="2912357" cy="1107210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866300" y="6723724"/>
              <a:ext cx="5824714" cy="2214421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322479" y="7175126"/>
              <a:ext cx="2912357" cy="1107210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0526283" y="7323145"/>
            <a:ext cx="790408" cy="808217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1749159" y="7323145"/>
            <a:ext cx="971722" cy="87017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0169477" y="7740412"/>
            <a:ext cx="3278121" cy="748405"/>
            <a:chOff x="10169477" y="7740412"/>
            <a:chExt cx="3278121" cy="748405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169477" y="7740412"/>
              <a:ext cx="3278121" cy="74840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186333" y="7731984"/>
            <a:ext cx="3241281" cy="14684"/>
            <a:chOff x="10186333" y="7731984"/>
            <a:chExt cx="3241281" cy="14684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186333" y="7731984"/>
              <a:ext cx="3241281" cy="14684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399574" y="8290764"/>
            <a:ext cx="676422" cy="20167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2545648" y="7841989"/>
            <a:ext cx="383522" cy="396681"/>
            <a:chOff x="12545648" y="7841989"/>
            <a:chExt cx="383522" cy="39668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545648" y="7841989"/>
              <a:ext cx="383522" cy="396681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2340892" y="8273908"/>
            <a:ext cx="496460" cy="201679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0707120" y="7858404"/>
            <a:ext cx="369639" cy="367394"/>
            <a:chOff x="10707120" y="7858404"/>
            <a:chExt cx="369639" cy="367394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522300" y="7708620"/>
              <a:ext cx="739278" cy="734788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707120" y="7858404"/>
              <a:ext cx="369639" cy="3673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775201" y="7914733"/>
            <a:ext cx="236391" cy="236391"/>
            <a:chOff x="10775201" y="7914733"/>
            <a:chExt cx="236391" cy="236391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75201" y="7914733"/>
              <a:ext cx="236391" cy="236391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0512482" y="8280821"/>
            <a:ext cx="670577" cy="210263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1630400" y="7878221"/>
            <a:ext cx="408576" cy="408642"/>
            <a:chOff x="11630400" y="7878221"/>
            <a:chExt cx="408576" cy="408642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630400" y="7878221"/>
              <a:ext cx="408576" cy="408642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0381304" y="2939739"/>
            <a:ext cx="1016142" cy="368504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0321180" y="3402522"/>
            <a:ext cx="1345318" cy="486380"/>
            <a:chOff x="10321180" y="3402522"/>
            <a:chExt cx="1345318" cy="486380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648522" y="3204229"/>
              <a:ext cx="2690635" cy="972759"/>
            </a:xfrm>
            <a:prstGeom prst="rect">
              <a:avLst/>
            </a:prstGeom>
          </p:spPr>
        </p:pic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321180" y="3402522"/>
              <a:ext cx="1345318" cy="486380"/>
            </a:xfrm>
            <a:prstGeom prst="rect">
              <a:avLst/>
            </a:prstGeom>
          </p:spPr>
        </p:pic>
      </p:grpSp>
      <p:pic>
        <p:nvPicPr>
          <p:cNvPr id="131" name="Object 130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0448467" y="3484736"/>
            <a:ext cx="1018343" cy="335933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1838950" y="3402522"/>
            <a:ext cx="1345318" cy="486380"/>
            <a:chOff x="11838950" y="3402522"/>
            <a:chExt cx="1345318" cy="486380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166291" y="3204229"/>
              <a:ext cx="2690635" cy="972759"/>
            </a:xfrm>
            <a:prstGeom prst="rect">
              <a:avLst/>
            </a:prstGeom>
          </p:spPr>
        </p:pic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838950" y="3402522"/>
              <a:ext cx="1345318" cy="486380"/>
            </a:xfrm>
            <a:prstGeom prst="rect">
              <a:avLst/>
            </a:prstGeom>
          </p:spPr>
        </p:pic>
      </p:grpSp>
      <p:pic>
        <p:nvPicPr>
          <p:cNvPr id="136" name="Object 13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1878950" y="3491588"/>
            <a:ext cx="1337533" cy="297838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0455199" y="4057334"/>
            <a:ext cx="2646916" cy="497614"/>
            <a:chOff x="10455199" y="4057334"/>
            <a:chExt cx="2646916" cy="497614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455199" y="4057334"/>
              <a:ext cx="2646916" cy="497614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1066578" y="4149605"/>
            <a:ext cx="1056930" cy="323378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7835471" y="3779824"/>
            <a:ext cx="2226179" cy="278571"/>
            <a:chOff x="7835471" y="3779824"/>
            <a:chExt cx="2226179" cy="278571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835471" y="3779824"/>
              <a:ext cx="2226179" cy="2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183" y="270250"/>
            <a:ext cx="4710258" cy="10653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13432" y="2158745"/>
            <a:ext cx="3840208" cy="7680417"/>
            <a:chOff x="2213432" y="2158745"/>
            <a:chExt cx="3840208" cy="76804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104" y="-1639688"/>
              <a:ext cx="7680417" cy="1536083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3432" y="2158745"/>
              <a:ext cx="3840208" cy="76804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5666" y="2457290"/>
            <a:ext cx="3250737" cy="601856"/>
            <a:chOff x="2505666" y="2457290"/>
            <a:chExt cx="3250737" cy="6018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5666" y="2457290"/>
              <a:ext cx="3250737" cy="6018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76687" y="2730764"/>
            <a:ext cx="155144" cy="126594"/>
            <a:chOff x="5076687" y="2730764"/>
            <a:chExt cx="155144" cy="1265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6687" y="2730764"/>
              <a:ext cx="155144" cy="1265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64963" y="2730061"/>
            <a:ext cx="241360" cy="128002"/>
            <a:chOff x="5264963" y="2730061"/>
            <a:chExt cx="241360" cy="1280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264963" y="2730061"/>
              <a:ext cx="241360" cy="12800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9730" y="2676965"/>
            <a:ext cx="342938" cy="1863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86289" y="2754218"/>
            <a:ext cx="106195" cy="106195"/>
            <a:chOff x="3586289" y="2754218"/>
            <a:chExt cx="106195" cy="1061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6289" y="2754218"/>
              <a:ext cx="106195" cy="1061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18873" y="2578532"/>
            <a:ext cx="114663" cy="114663"/>
            <a:chOff x="4018873" y="2578532"/>
            <a:chExt cx="114663" cy="1146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8873" y="2578532"/>
              <a:ext cx="114663" cy="114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17563" y="2765910"/>
            <a:ext cx="542382" cy="82812"/>
            <a:chOff x="3817563" y="2765910"/>
            <a:chExt cx="542382" cy="828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7563" y="2765910"/>
              <a:ext cx="542382" cy="8281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29715" y="1554981"/>
            <a:ext cx="2016681" cy="4907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88434" y="8033328"/>
            <a:ext cx="3351297" cy="765112"/>
            <a:chOff x="2488434" y="8033328"/>
            <a:chExt cx="3351297" cy="7651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8434" y="8033328"/>
              <a:ext cx="3351297" cy="7651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05666" y="8024712"/>
            <a:ext cx="3313635" cy="15012"/>
            <a:chOff x="2505666" y="8024712"/>
            <a:chExt cx="3313635" cy="150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5666" y="8024712"/>
              <a:ext cx="3313635" cy="1501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45991" y="8595966"/>
            <a:ext cx="689670" cy="20596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917649" y="8137172"/>
            <a:ext cx="392083" cy="405536"/>
            <a:chOff x="4917649" y="8137172"/>
            <a:chExt cx="392083" cy="4055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17649" y="8137172"/>
              <a:ext cx="392083" cy="4055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08321" y="8578733"/>
            <a:ext cx="505680" cy="2059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038079" y="8153954"/>
            <a:ext cx="377890" cy="375595"/>
            <a:chOff x="3038079" y="8153954"/>
            <a:chExt cx="377890" cy="3755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49134" y="8000827"/>
              <a:ext cx="755781" cy="75119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38079" y="8153954"/>
              <a:ext cx="377890" cy="3755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07680" y="8211540"/>
            <a:ext cx="241668" cy="241668"/>
            <a:chOff x="3107680" y="8211540"/>
            <a:chExt cx="241668" cy="24166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07680" y="8211540"/>
              <a:ext cx="241668" cy="24166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39096" y="8585800"/>
            <a:ext cx="693332" cy="21452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981969" y="8174213"/>
            <a:ext cx="417697" cy="417764"/>
            <a:chOff x="3981969" y="8174213"/>
            <a:chExt cx="417697" cy="41776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81969" y="8174213"/>
              <a:ext cx="417697" cy="4177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44852" y="3637019"/>
            <a:ext cx="2977369" cy="830847"/>
            <a:chOff x="2644852" y="3637019"/>
            <a:chExt cx="2977369" cy="83084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6168" y="3298289"/>
              <a:ext cx="5954737" cy="166169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44852" y="3637019"/>
              <a:ext cx="2977369" cy="83084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706318" y="3187106"/>
            <a:ext cx="864378" cy="37673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274429" y="3891982"/>
            <a:ext cx="2010375" cy="39956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644852" y="4646895"/>
            <a:ext cx="2977369" cy="889371"/>
            <a:chOff x="2644852" y="4646895"/>
            <a:chExt cx="2977369" cy="8893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6168" y="4284306"/>
              <a:ext cx="5954737" cy="1778741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44852" y="4646895"/>
              <a:ext cx="2977369" cy="88937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556134" y="4911434"/>
            <a:ext cx="1343032" cy="39956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779970" y="4802305"/>
            <a:ext cx="514859" cy="546372"/>
            <a:chOff x="2779970" y="4802305"/>
            <a:chExt cx="514859" cy="54637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79970" y="4802305"/>
              <a:ext cx="514859" cy="5463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252335" y="3275853"/>
            <a:ext cx="1557548" cy="1557548"/>
            <a:chOff x="2252335" y="3275853"/>
            <a:chExt cx="1557548" cy="155754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52335" y="3275853"/>
              <a:ext cx="1557548" cy="15575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90642" y="2163358"/>
            <a:ext cx="3836459" cy="7672919"/>
            <a:chOff x="7390642" y="2163358"/>
            <a:chExt cx="3836459" cy="767291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14148" y="-1631366"/>
              <a:ext cx="7672919" cy="15345837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90642" y="2163358"/>
              <a:ext cx="3836459" cy="767291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682591" y="2461612"/>
            <a:ext cx="3247564" cy="601268"/>
            <a:chOff x="7682591" y="2461612"/>
            <a:chExt cx="3247564" cy="60126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82591" y="2461612"/>
              <a:ext cx="3247564" cy="60126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251102" y="2734820"/>
            <a:ext cx="154993" cy="126471"/>
            <a:chOff x="10251102" y="2734820"/>
            <a:chExt cx="154993" cy="12647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1102" y="2734820"/>
              <a:ext cx="154993" cy="1264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439195" y="2734117"/>
            <a:ext cx="241125" cy="127877"/>
            <a:chOff x="10439195" y="2734117"/>
            <a:chExt cx="241125" cy="12787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439195" y="2734117"/>
              <a:ext cx="241125" cy="127877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886447" y="2681072"/>
            <a:ext cx="342702" cy="18615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8762159" y="2758251"/>
            <a:ext cx="106092" cy="106092"/>
            <a:chOff x="8762159" y="2758251"/>
            <a:chExt cx="106092" cy="10609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62159" y="2758251"/>
              <a:ext cx="106092" cy="10609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194321" y="2582736"/>
            <a:ext cx="114551" cy="114551"/>
            <a:chOff x="9194321" y="2582736"/>
            <a:chExt cx="114551" cy="11455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94321" y="2582736"/>
              <a:ext cx="114551" cy="11455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993208" y="2769931"/>
            <a:ext cx="541853" cy="82731"/>
            <a:chOff x="8993208" y="2769931"/>
            <a:chExt cx="541853" cy="8273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93208" y="2769931"/>
              <a:ext cx="541853" cy="82731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306030" y="1560184"/>
            <a:ext cx="1893421" cy="49025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665376" y="8032207"/>
            <a:ext cx="3348026" cy="764365"/>
            <a:chOff x="7665376" y="8032207"/>
            <a:chExt cx="3348026" cy="76436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65376" y="8032207"/>
              <a:ext cx="3348026" cy="76436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682591" y="8023599"/>
            <a:ext cx="3310400" cy="14997"/>
            <a:chOff x="7682591" y="8023599"/>
            <a:chExt cx="3310400" cy="1499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682591" y="8023599"/>
              <a:ext cx="3310400" cy="14997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921705" y="8594295"/>
            <a:ext cx="689089" cy="205774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0092219" y="8135949"/>
            <a:ext cx="391700" cy="405140"/>
            <a:chOff x="10092219" y="8135949"/>
            <a:chExt cx="391700" cy="405140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92219" y="8135949"/>
              <a:ext cx="391700" cy="405140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9883096" y="8577079"/>
            <a:ext cx="505289" cy="205774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8214484" y="8152715"/>
            <a:ext cx="377521" cy="375229"/>
            <a:chOff x="8214484" y="8152715"/>
            <a:chExt cx="377521" cy="37522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025724" y="7999737"/>
              <a:ext cx="755043" cy="750457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214484" y="8152715"/>
              <a:ext cx="377521" cy="3752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284017" y="8210245"/>
            <a:ext cx="241432" cy="241432"/>
            <a:chOff x="8284017" y="8210245"/>
            <a:chExt cx="241432" cy="24143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84017" y="8210245"/>
              <a:ext cx="241432" cy="241432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015696" y="8584139"/>
            <a:ext cx="692780" cy="214332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9157453" y="8172954"/>
            <a:ext cx="417289" cy="417356"/>
            <a:chOff x="9157453" y="8172954"/>
            <a:chExt cx="417289" cy="417356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57453" y="8172954"/>
              <a:ext cx="417289" cy="41735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821641" y="3695178"/>
            <a:ext cx="2974462" cy="830036"/>
            <a:chOff x="7821641" y="3695178"/>
            <a:chExt cx="2974462" cy="830036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34410" y="3356779"/>
              <a:ext cx="5948924" cy="1660072"/>
            </a:xfrm>
            <a:prstGeom prst="rect">
              <a:avLst/>
            </a:prstGeom>
          </p:spPr>
        </p:pic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821641" y="3695178"/>
              <a:ext cx="2974462" cy="830036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883047" y="3255540"/>
            <a:ext cx="863533" cy="376362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7932673" y="3802894"/>
            <a:ext cx="682067" cy="343438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7934141" y="4078578"/>
            <a:ext cx="803400" cy="343438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9905830" y="3993675"/>
            <a:ext cx="656369" cy="493112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2437333" y="2162971"/>
            <a:ext cx="3836459" cy="7672919"/>
            <a:chOff x="12437333" y="2162971"/>
            <a:chExt cx="3836459" cy="7672919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560839" y="-1631753"/>
              <a:ext cx="7672919" cy="15345837"/>
            </a:xfrm>
            <a:prstGeom prst="rect">
              <a:avLst/>
            </a:prstGeom>
          </p:spPr>
        </p:pic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437333" y="2162971"/>
              <a:ext cx="3836459" cy="767291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729282" y="2461225"/>
            <a:ext cx="3247564" cy="601268"/>
            <a:chOff x="12729282" y="2461225"/>
            <a:chExt cx="3247564" cy="601268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729282" y="2461225"/>
              <a:ext cx="3247564" cy="601268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5297793" y="2734432"/>
            <a:ext cx="154993" cy="126471"/>
            <a:chOff x="15297793" y="2734432"/>
            <a:chExt cx="154993" cy="126471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7793" y="2734432"/>
              <a:ext cx="154993" cy="12647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5485885" y="2733729"/>
            <a:ext cx="241125" cy="127877"/>
            <a:chOff x="15485885" y="2733729"/>
            <a:chExt cx="241125" cy="127877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485885" y="2733729"/>
              <a:ext cx="241125" cy="127877"/>
            </a:xfrm>
            <a:prstGeom prst="rect">
              <a:avLst/>
            </a:prstGeom>
          </p:spPr>
        </p:pic>
      </p:grpSp>
      <p:pic>
        <p:nvPicPr>
          <p:cNvPr id="133" name="Object 13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933137" y="2680685"/>
            <a:ext cx="342702" cy="186154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3808850" y="2757864"/>
            <a:ext cx="106092" cy="106092"/>
            <a:chOff x="13808850" y="2757864"/>
            <a:chExt cx="106092" cy="106092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808850" y="2757864"/>
              <a:ext cx="106092" cy="10609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4241012" y="2582348"/>
            <a:ext cx="114551" cy="114551"/>
            <a:chOff x="14241012" y="2582348"/>
            <a:chExt cx="114551" cy="114551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241012" y="2582348"/>
              <a:ext cx="114551" cy="114551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4039898" y="2769544"/>
            <a:ext cx="541853" cy="82731"/>
            <a:chOff x="14039898" y="2769544"/>
            <a:chExt cx="541853" cy="82731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39898" y="2769544"/>
              <a:ext cx="541853" cy="82731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352721" y="1559797"/>
            <a:ext cx="1893421" cy="490259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7821641" y="4731799"/>
            <a:ext cx="2974462" cy="830036"/>
            <a:chOff x="7821641" y="4731799"/>
            <a:chExt cx="2974462" cy="830036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34410" y="4393400"/>
              <a:ext cx="5948924" cy="1660072"/>
            </a:xfrm>
            <a:prstGeom prst="rect">
              <a:avLst/>
            </a:prstGeom>
          </p:spPr>
        </p:pic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821641" y="4731799"/>
              <a:ext cx="2974462" cy="830036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7932673" y="4839515"/>
            <a:ext cx="682067" cy="343438"/>
          </a:xfrm>
          <a:prstGeom prst="rect">
            <a:avLst/>
          </a:prstGeom>
        </p:spPr>
      </p:pic>
      <p:pic>
        <p:nvPicPr>
          <p:cNvPr id="149" name="Object 148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7934142" y="5115202"/>
            <a:ext cx="803400" cy="343438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9905830" y="5030296"/>
            <a:ext cx="656369" cy="493112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2884536" y="6367634"/>
            <a:ext cx="2904741" cy="457034"/>
            <a:chOff x="12884536" y="6367634"/>
            <a:chExt cx="2904741" cy="457034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432165" y="6181305"/>
              <a:ext cx="5809482" cy="914068"/>
            </a:xfrm>
            <a:prstGeom prst="rect">
              <a:avLst/>
            </a:prstGeom>
          </p:spPr>
        </p:pic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884536" y="6367634"/>
              <a:ext cx="2904741" cy="457034"/>
            </a:xfrm>
            <a:prstGeom prst="rect">
              <a:avLst/>
            </a:prstGeom>
          </p:spPr>
        </p:pic>
      </p:grpSp>
      <p:pic>
        <p:nvPicPr>
          <p:cNvPr id="155" name="Object 154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3046637" y="6415669"/>
            <a:ext cx="639314" cy="323809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2884536" y="6931786"/>
            <a:ext cx="2904741" cy="457034"/>
            <a:chOff x="12884536" y="6931786"/>
            <a:chExt cx="2904741" cy="457034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432165" y="6745457"/>
              <a:ext cx="5809482" cy="914068"/>
            </a:xfrm>
            <a:prstGeom prst="rect">
              <a:avLst/>
            </a:prstGeom>
          </p:spPr>
        </p:pic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884536" y="6931786"/>
              <a:ext cx="2904741" cy="457034"/>
            </a:xfrm>
            <a:prstGeom prst="rect">
              <a:avLst/>
            </a:prstGeom>
          </p:spPr>
        </p:pic>
      </p:grpSp>
      <p:pic>
        <p:nvPicPr>
          <p:cNvPr id="160" name="Object 15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3017987" y="6989457"/>
            <a:ext cx="1509733" cy="323819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12882968" y="7614373"/>
            <a:ext cx="2970237" cy="457034"/>
            <a:chOff x="12882968" y="7614373"/>
            <a:chExt cx="2970237" cy="45703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397849" y="7428044"/>
              <a:ext cx="5940475" cy="914068"/>
            </a:xfrm>
            <a:prstGeom prst="rect">
              <a:avLst/>
            </a:prstGeom>
          </p:spPr>
        </p:pic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882968" y="7614373"/>
              <a:ext cx="2970237" cy="457034"/>
            </a:xfrm>
            <a:prstGeom prst="rect">
              <a:avLst/>
            </a:prstGeom>
          </p:spPr>
        </p:pic>
      </p:grpSp>
      <p:pic>
        <p:nvPicPr>
          <p:cNvPr id="165" name="Object 164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3809514" y="7668150"/>
            <a:ext cx="1133314" cy="342867"/>
          </a:xfrm>
          <a:prstGeom prst="rect">
            <a:avLst/>
          </a:prstGeom>
        </p:spPr>
      </p:pic>
      <p:pic>
        <p:nvPicPr>
          <p:cNvPr id="166" name="Object 165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2905763" y="5875476"/>
            <a:ext cx="3029886" cy="342857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2940929" y="3641670"/>
            <a:ext cx="2904741" cy="1910912"/>
            <a:chOff x="12940929" y="3641670"/>
            <a:chExt cx="2904741" cy="1910912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488559" y="2862605"/>
              <a:ext cx="5809482" cy="3821825"/>
            </a:xfrm>
            <a:prstGeom prst="rect">
              <a:avLst/>
            </a:prstGeom>
          </p:spPr>
        </p:pic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940929" y="3641670"/>
              <a:ext cx="2904741" cy="1910912"/>
            </a:xfrm>
            <a:prstGeom prst="rect">
              <a:avLst/>
            </a:prstGeom>
          </p:spPr>
        </p:pic>
      </p:grpSp>
      <p:pic>
        <p:nvPicPr>
          <p:cNvPr id="171" name="Object 170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3195857" y="3843816"/>
            <a:ext cx="2104314" cy="601238"/>
          </a:xfrm>
          <a:prstGeom prst="rect">
            <a:avLst/>
          </a:prstGeom>
        </p:spPr>
      </p:pic>
      <p:pic>
        <p:nvPicPr>
          <p:cNvPr id="172" name="Object 171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2972779" y="3213196"/>
            <a:ext cx="1265048" cy="376362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13110449" y="4552791"/>
            <a:ext cx="2565702" cy="14997"/>
            <a:chOff x="13110449" y="4552791"/>
            <a:chExt cx="2565702" cy="14997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110449" y="4552791"/>
              <a:ext cx="2565702" cy="14997"/>
            </a:xfrm>
            <a:prstGeom prst="rect">
              <a:avLst/>
            </a:prstGeom>
          </p:spPr>
        </p:pic>
      </p:grpSp>
      <p:pic>
        <p:nvPicPr>
          <p:cNvPr id="176" name="Object 175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3195859" y="4719804"/>
            <a:ext cx="1769086" cy="601238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2712067" y="8031819"/>
            <a:ext cx="3348026" cy="764365"/>
            <a:chOff x="12712067" y="8031819"/>
            <a:chExt cx="3348026" cy="764365"/>
          </a:xfrm>
        </p:grpSpPr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12067" y="8031819"/>
              <a:ext cx="3348026" cy="764365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2729282" y="8023212"/>
            <a:ext cx="3310400" cy="14997"/>
            <a:chOff x="12729282" y="8023212"/>
            <a:chExt cx="3310400" cy="14997"/>
          </a:xfrm>
        </p:grpSpPr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729282" y="8023212"/>
              <a:ext cx="3310400" cy="14997"/>
            </a:xfrm>
            <a:prstGeom prst="rect">
              <a:avLst/>
            </a:prstGeom>
          </p:spPr>
        </p:pic>
      </p:grpSp>
      <p:pic>
        <p:nvPicPr>
          <p:cNvPr id="183" name="Object 1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968396" y="8593908"/>
            <a:ext cx="689089" cy="205774"/>
          </a:xfrm>
          <a:prstGeom prst="rect">
            <a:avLst/>
          </a:prstGeom>
        </p:spPr>
      </p:pic>
      <p:grpSp>
        <p:nvGrpSpPr>
          <p:cNvPr id="1047" name="그룹 1047"/>
          <p:cNvGrpSpPr/>
          <p:nvPr/>
        </p:nvGrpSpPr>
        <p:grpSpPr>
          <a:xfrm>
            <a:off x="15138910" y="8135562"/>
            <a:ext cx="391700" cy="405140"/>
            <a:chOff x="15138910" y="8135562"/>
            <a:chExt cx="391700" cy="405140"/>
          </a:xfrm>
        </p:grpSpPr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38910" y="8135562"/>
              <a:ext cx="391700" cy="405140"/>
            </a:xfrm>
            <a:prstGeom prst="rect">
              <a:avLst/>
            </a:prstGeom>
          </p:spPr>
        </p:pic>
      </p:grpSp>
      <p:pic>
        <p:nvPicPr>
          <p:cNvPr id="187" name="Object 186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4929787" y="8576692"/>
            <a:ext cx="505289" cy="205774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13261175" y="8152327"/>
            <a:ext cx="377521" cy="375229"/>
            <a:chOff x="13261175" y="8152327"/>
            <a:chExt cx="377521" cy="375229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072415" y="7999350"/>
              <a:ext cx="755043" cy="750457"/>
            </a:xfrm>
            <a:prstGeom prst="rect">
              <a:avLst/>
            </a:prstGeom>
          </p:spPr>
        </p:pic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261175" y="8152327"/>
              <a:ext cx="377521" cy="375229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3330708" y="8209857"/>
            <a:ext cx="241432" cy="241432"/>
            <a:chOff x="13330708" y="8209857"/>
            <a:chExt cx="241432" cy="241432"/>
          </a:xfrm>
        </p:grpSpPr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30708" y="8209857"/>
              <a:ext cx="241432" cy="241432"/>
            </a:xfrm>
            <a:prstGeom prst="rect">
              <a:avLst/>
            </a:prstGeom>
          </p:spPr>
        </p:pic>
      </p:grpSp>
      <p:pic>
        <p:nvPicPr>
          <p:cNvPr id="195" name="Object 194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3062387" y="8583752"/>
            <a:ext cx="692770" cy="214332"/>
          </a:xfrm>
          <a:prstGeom prst="rect">
            <a:avLst/>
          </a:prstGeom>
        </p:spPr>
      </p:pic>
      <p:grpSp>
        <p:nvGrpSpPr>
          <p:cNvPr id="1050" name="그룹 1050"/>
          <p:cNvGrpSpPr/>
          <p:nvPr/>
        </p:nvGrpSpPr>
        <p:grpSpPr>
          <a:xfrm>
            <a:off x="14204144" y="8172567"/>
            <a:ext cx="417289" cy="417356"/>
            <a:chOff x="14204144" y="8172567"/>
            <a:chExt cx="417289" cy="417356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04144" y="8172567"/>
              <a:ext cx="417289" cy="417356"/>
            </a:xfrm>
            <a:prstGeom prst="rect">
              <a:avLst/>
            </a:prstGeom>
          </p:spPr>
        </p:pic>
      </p:grpSp>
      <p:pic>
        <p:nvPicPr>
          <p:cNvPr id="199" name="Object 198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4868639" y="3792056"/>
            <a:ext cx="863533" cy="376362"/>
          </a:xfrm>
          <a:prstGeom prst="rect">
            <a:avLst/>
          </a:prstGeom>
        </p:spPr>
      </p:pic>
      <p:pic>
        <p:nvPicPr>
          <p:cNvPr id="200" name="Object 199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4880228" y="4708169"/>
            <a:ext cx="863533" cy="376362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5385644" y="4998194"/>
            <a:ext cx="2312126" cy="289326"/>
            <a:chOff x="5385644" y="4998194"/>
            <a:chExt cx="2312126" cy="289326"/>
          </a:xfrm>
        </p:grpSpPr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385644" y="4998194"/>
              <a:ext cx="2312126" cy="289326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0680319" y="4052443"/>
            <a:ext cx="1967808" cy="289326"/>
            <a:chOff x="10680319" y="4052443"/>
            <a:chExt cx="1967808" cy="289326"/>
          </a:xfrm>
        </p:grpSpPr>
        <p:pic>
          <p:nvPicPr>
            <p:cNvPr id="205" name="Object 204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680319" y="4052443"/>
              <a:ext cx="1967808" cy="289326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27687" y="7763050"/>
            <a:ext cx="1967808" cy="289326"/>
            <a:chOff x="11127687" y="7763050"/>
            <a:chExt cx="1967808" cy="289326"/>
          </a:xfrm>
        </p:grpSpPr>
        <p:pic>
          <p:nvPicPr>
            <p:cNvPr id="208" name="Object 207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 rot="10800000">
              <a:off x="11127687" y="7763050"/>
              <a:ext cx="1967808" cy="2893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183" y="270250"/>
            <a:ext cx="4710258" cy="10653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15781" y="2062614"/>
            <a:ext cx="3913032" cy="7826065"/>
            <a:chOff x="2115781" y="2062614"/>
            <a:chExt cx="3913032" cy="78260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833" y="-1807850"/>
              <a:ext cx="7826065" cy="15652130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5781" y="2062614"/>
              <a:ext cx="3913032" cy="7826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3557" y="2366821"/>
            <a:ext cx="3312383" cy="613269"/>
            <a:chOff x="2413557" y="2366821"/>
            <a:chExt cx="3312383" cy="6132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3557" y="2366821"/>
              <a:ext cx="3312383" cy="6132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33333" y="2645481"/>
            <a:ext cx="158086" cy="128995"/>
            <a:chOff x="5033333" y="2645481"/>
            <a:chExt cx="158086" cy="1289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333" y="2645481"/>
              <a:ext cx="158086" cy="128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25180" y="2644764"/>
            <a:ext cx="245938" cy="130430"/>
            <a:chOff x="5225180" y="2644764"/>
            <a:chExt cx="245938" cy="1304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225180" y="2644764"/>
              <a:ext cx="245938" cy="1304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1667" y="2590661"/>
            <a:ext cx="348028" cy="1896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14672" y="2669380"/>
            <a:ext cx="108209" cy="108209"/>
            <a:chOff x="3514672" y="2669380"/>
            <a:chExt cx="108209" cy="1082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4672" y="2669380"/>
              <a:ext cx="108209" cy="1082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55460" y="2490362"/>
            <a:ext cx="116838" cy="116838"/>
            <a:chOff x="3955460" y="2490362"/>
            <a:chExt cx="116838" cy="1168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5460" y="2490362"/>
              <a:ext cx="116838" cy="1168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50332" y="2681293"/>
            <a:ext cx="552668" cy="84382"/>
            <a:chOff x="3750332" y="2681293"/>
            <a:chExt cx="552668" cy="843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0332" y="2681293"/>
              <a:ext cx="552668" cy="843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49439" y="1447401"/>
            <a:ext cx="1653588" cy="4994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95998" y="8048600"/>
            <a:ext cx="3414850" cy="779621"/>
            <a:chOff x="2395998" y="8048600"/>
            <a:chExt cx="3414850" cy="7796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95998" y="8048600"/>
              <a:ext cx="3414850" cy="7796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13557" y="8039821"/>
            <a:ext cx="3376474" cy="15297"/>
            <a:chOff x="2413557" y="8039821"/>
            <a:chExt cx="3376474" cy="152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13557" y="8039821"/>
              <a:ext cx="3376474" cy="152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16145" y="3164286"/>
            <a:ext cx="766995" cy="4536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553210" y="3646891"/>
            <a:ext cx="3038174" cy="15297"/>
            <a:chOff x="2553210" y="3646891"/>
            <a:chExt cx="3038174" cy="152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53210" y="3646891"/>
              <a:ext cx="3038174" cy="152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40928" y="4759306"/>
            <a:ext cx="2751256" cy="15297"/>
            <a:chOff x="2640928" y="4759306"/>
            <a:chExt cx="2751256" cy="152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40928" y="4759306"/>
              <a:ext cx="2751256" cy="1529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41570" y="4385249"/>
            <a:ext cx="1460501" cy="36933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10121" y="4281322"/>
            <a:ext cx="1196553" cy="34932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18900" y="3936295"/>
            <a:ext cx="1306896" cy="3302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661551" y="5777376"/>
            <a:ext cx="2751256" cy="15297"/>
            <a:chOff x="2661551" y="5777376"/>
            <a:chExt cx="2751256" cy="1529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61551" y="5777376"/>
              <a:ext cx="2751256" cy="1529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13185" y="5299394"/>
            <a:ext cx="1460306" cy="34932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39523" y="4954368"/>
            <a:ext cx="1615020" cy="38387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652772" y="6781096"/>
            <a:ext cx="2751256" cy="15297"/>
            <a:chOff x="2652772" y="6781096"/>
            <a:chExt cx="2751256" cy="1529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52772" y="6781096"/>
              <a:ext cx="2751256" cy="1529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630744" y="6303113"/>
            <a:ext cx="1242649" cy="34932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30744" y="5958087"/>
            <a:ext cx="1306896" cy="33027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13497" y="1447760"/>
            <a:ext cx="2001103" cy="49947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066313" y="2057349"/>
            <a:ext cx="3913032" cy="7826065"/>
            <a:chOff x="7066313" y="2057349"/>
            <a:chExt cx="3913032" cy="78260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2365" y="-1813115"/>
              <a:ext cx="7826065" cy="15652130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313" y="2057349"/>
              <a:ext cx="3913032" cy="78260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64090" y="2361556"/>
            <a:ext cx="3312383" cy="613269"/>
            <a:chOff x="7364090" y="2361556"/>
            <a:chExt cx="3312383" cy="61326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4090" y="2361556"/>
              <a:ext cx="3312383" cy="6132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83866" y="2640216"/>
            <a:ext cx="158086" cy="128995"/>
            <a:chOff x="9983866" y="2640216"/>
            <a:chExt cx="158086" cy="1289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3866" y="2640216"/>
              <a:ext cx="158086" cy="1289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75713" y="2639499"/>
            <a:ext cx="245938" cy="130430"/>
            <a:chOff x="10175713" y="2639499"/>
            <a:chExt cx="245938" cy="13043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175713" y="2639499"/>
              <a:ext cx="245938" cy="13043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72200" y="2585396"/>
            <a:ext cx="348028" cy="18968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465205" y="2664115"/>
            <a:ext cx="108209" cy="108209"/>
            <a:chOff x="8465205" y="2664115"/>
            <a:chExt cx="108209" cy="10820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5205" y="2664115"/>
              <a:ext cx="108209" cy="10820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905992" y="2485097"/>
            <a:ext cx="116838" cy="116838"/>
            <a:chOff x="8905992" y="2485097"/>
            <a:chExt cx="116838" cy="11683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5992" y="2485097"/>
              <a:ext cx="116838" cy="1168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700865" y="2676028"/>
            <a:ext cx="552668" cy="84382"/>
            <a:chOff x="8700865" y="2676028"/>
            <a:chExt cx="552668" cy="8438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00865" y="2676028"/>
              <a:ext cx="552668" cy="8438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229552" y="4701364"/>
            <a:ext cx="2385464" cy="604573"/>
            <a:chOff x="8229552" y="4701364"/>
            <a:chExt cx="2385464" cy="60457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36820" y="4454885"/>
              <a:ext cx="4770927" cy="1209146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29552" y="4701364"/>
              <a:ext cx="2385464" cy="60457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352633" y="8016991"/>
            <a:ext cx="3414850" cy="779621"/>
            <a:chOff x="7352633" y="8016991"/>
            <a:chExt cx="3414850" cy="77962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52633" y="8016991"/>
              <a:ext cx="3414850" cy="77962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370193" y="8008212"/>
            <a:ext cx="3376474" cy="15297"/>
            <a:chOff x="7370193" y="8008212"/>
            <a:chExt cx="3376474" cy="1529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0193" y="8008212"/>
              <a:ext cx="3376474" cy="1529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598402" y="3798302"/>
            <a:ext cx="1902341" cy="610081"/>
            <a:chOff x="7598402" y="3798302"/>
            <a:chExt cx="1902341" cy="61008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47231" y="3549576"/>
              <a:ext cx="3804681" cy="1220163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98402" y="3798302"/>
              <a:ext cx="1902341" cy="61008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711543" y="3931597"/>
            <a:ext cx="1753687" cy="38387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377466" y="4840683"/>
            <a:ext cx="2178611" cy="38387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451885" y="3152242"/>
            <a:ext cx="268845" cy="268848"/>
            <a:chOff x="7451885" y="3152242"/>
            <a:chExt cx="268845" cy="26884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51885" y="3152242"/>
              <a:ext cx="268845" cy="268848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734024" y="3099320"/>
            <a:ext cx="1459943" cy="370315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677402" y="8621907"/>
            <a:ext cx="701130" cy="20969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4871279" y="8154413"/>
            <a:ext cx="399518" cy="413226"/>
            <a:chOff x="4871279" y="8154413"/>
            <a:chExt cx="399518" cy="413226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71279" y="8154413"/>
              <a:ext cx="399518" cy="413226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657982" y="8604348"/>
            <a:ext cx="513663" cy="20969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2956066" y="8171514"/>
            <a:ext cx="385056" cy="382718"/>
            <a:chOff x="2956066" y="8171514"/>
            <a:chExt cx="385056" cy="38271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63538" y="8015482"/>
              <a:ext cx="770113" cy="765436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56066" y="8171514"/>
              <a:ext cx="385056" cy="38271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026987" y="8230192"/>
            <a:ext cx="246251" cy="246251"/>
            <a:chOff x="3026987" y="8230192"/>
            <a:chExt cx="246251" cy="24625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26987" y="8230192"/>
              <a:ext cx="246251" cy="246251"/>
            </a:xfrm>
            <a:prstGeom prst="rect">
              <a:avLst/>
            </a:prstGeom>
          </p:spPr>
        </p:pic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753310" y="8611549"/>
            <a:ext cx="704909" cy="20870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3917855" y="8192157"/>
            <a:ext cx="425618" cy="425686"/>
            <a:chOff x="3917855" y="8192157"/>
            <a:chExt cx="425618" cy="425686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17855" y="8192157"/>
              <a:ext cx="425618" cy="425686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656469" y="8607404"/>
            <a:ext cx="701130" cy="209692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9850346" y="8139910"/>
            <a:ext cx="399518" cy="413226"/>
            <a:chOff x="9850346" y="8139910"/>
            <a:chExt cx="399518" cy="413226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850346" y="8139910"/>
              <a:ext cx="399518" cy="413226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637049" y="8589845"/>
            <a:ext cx="513663" cy="20969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7935133" y="8157010"/>
            <a:ext cx="385056" cy="382718"/>
            <a:chOff x="7935133" y="8157010"/>
            <a:chExt cx="385056" cy="382718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742605" y="8000979"/>
              <a:ext cx="770113" cy="765436"/>
            </a:xfrm>
            <a:prstGeom prst="rect">
              <a:avLst/>
            </a:prstGeom>
          </p:spPr>
        </p:pic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935133" y="8157010"/>
              <a:ext cx="385056" cy="38271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006054" y="8215688"/>
            <a:ext cx="246251" cy="246251"/>
            <a:chOff x="8006054" y="8215688"/>
            <a:chExt cx="246251" cy="246251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06054" y="8215688"/>
              <a:ext cx="246251" cy="246251"/>
            </a:xfrm>
            <a:prstGeom prst="rect">
              <a:avLst/>
            </a:prstGeom>
          </p:spPr>
        </p:pic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732377" y="8597045"/>
            <a:ext cx="704909" cy="208709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8896922" y="8177653"/>
            <a:ext cx="425618" cy="425686"/>
            <a:chOff x="8896922" y="8177653"/>
            <a:chExt cx="425618" cy="425686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96922" y="8177653"/>
              <a:ext cx="425618" cy="425686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116642" y="2042856"/>
            <a:ext cx="3913032" cy="7826065"/>
            <a:chOff x="12116642" y="2042856"/>
            <a:chExt cx="3913032" cy="7826065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2694" y="-1827608"/>
              <a:ext cx="7826065" cy="15652130"/>
            </a:xfrm>
            <a:prstGeom prst="rect">
              <a:avLst/>
            </a:prstGeom>
          </p:spPr>
        </p:pic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6642" y="2042856"/>
              <a:ext cx="3913032" cy="782606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414418" y="2347063"/>
            <a:ext cx="3312383" cy="613269"/>
            <a:chOff x="12414418" y="2347063"/>
            <a:chExt cx="3312383" cy="613269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14418" y="2347063"/>
              <a:ext cx="3312383" cy="61326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5034194" y="2625723"/>
            <a:ext cx="158086" cy="128995"/>
            <a:chOff x="15034194" y="2625723"/>
            <a:chExt cx="158086" cy="128995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34194" y="2625723"/>
              <a:ext cx="158086" cy="12899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5226041" y="2625006"/>
            <a:ext cx="245938" cy="130430"/>
            <a:chOff x="15226041" y="2625006"/>
            <a:chExt cx="245938" cy="130430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226041" y="2625006"/>
              <a:ext cx="245938" cy="130430"/>
            </a:xfrm>
            <a:prstGeom prst="rect">
              <a:avLst/>
            </a:prstGeom>
          </p:spPr>
        </p:pic>
      </p:grpSp>
      <p:pic>
        <p:nvPicPr>
          <p:cNvPr id="142" name="Object 14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2529" y="2570903"/>
            <a:ext cx="348028" cy="189684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3515534" y="2649622"/>
            <a:ext cx="108209" cy="108209"/>
            <a:chOff x="13515534" y="2649622"/>
            <a:chExt cx="108209" cy="108209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15534" y="2649622"/>
              <a:ext cx="108209" cy="108209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3956321" y="2470604"/>
            <a:ext cx="116838" cy="116838"/>
            <a:chOff x="13956321" y="2470604"/>
            <a:chExt cx="116838" cy="116838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56321" y="2470604"/>
              <a:ext cx="116838" cy="116838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751193" y="2661535"/>
            <a:ext cx="552668" cy="84382"/>
            <a:chOff x="13751193" y="2661535"/>
            <a:chExt cx="552668" cy="84382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1193" y="2661535"/>
              <a:ext cx="552668" cy="84382"/>
            </a:xfrm>
            <a:prstGeom prst="rect">
              <a:avLst/>
            </a:prstGeom>
          </p:spPr>
        </p:pic>
      </p:grpSp>
      <p:pic>
        <p:nvPicPr>
          <p:cNvPr id="152" name="Object 15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840810" y="1410084"/>
            <a:ext cx="2384484" cy="499474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3638447" y="3290611"/>
            <a:ext cx="864191" cy="858943"/>
            <a:chOff x="13638447" y="3290611"/>
            <a:chExt cx="864191" cy="858943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206351" y="2940427"/>
              <a:ext cx="1728382" cy="1717886"/>
            </a:xfrm>
            <a:prstGeom prst="rect">
              <a:avLst/>
            </a:prstGeom>
          </p:spPr>
        </p:pic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638447" y="3290611"/>
              <a:ext cx="864191" cy="858943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797616" y="3422304"/>
            <a:ext cx="552668" cy="552668"/>
            <a:chOff x="13797616" y="3422304"/>
            <a:chExt cx="552668" cy="55266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797616" y="3422304"/>
              <a:ext cx="552668" cy="552668"/>
            </a:xfrm>
            <a:prstGeom prst="rect">
              <a:avLst/>
            </a:prstGeom>
          </p:spPr>
        </p:pic>
      </p:grpSp>
      <p:pic>
        <p:nvPicPr>
          <p:cNvPr id="160" name="Object 15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722618" y="4393107"/>
            <a:ext cx="766995" cy="453671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2554071" y="4925912"/>
            <a:ext cx="3038174" cy="15297"/>
            <a:chOff x="12554071" y="4925912"/>
            <a:chExt cx="3038174" cy="15297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54071" y="4925912"/>
              <a:ext cx="3038174" cy="15297"/>
            </a:xfrm>
            <a:prstGeom prst="rect">
              <a:avLst/>
            </a:prstGeom>
          </p:spPr>
        </p:pic>
      </p:grpSp>
      <p:pic>
        <p:nvPicPr>
          <p:cNvPr id="164" name="Object 163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2569710" y="4985988"/>
            <a:ext cx="2162776" cy="453671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12591800" y="5493206"/>
            <a:ext cx="2962718" cy="2600493"/>
            <a:chOff x="12591800" y="5493206"/>
            <a:chExt cx="2962718" cy="2600493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110441" y="4433005"/>
              <a:ext cx="5925435" cy="5200986"/>
            </a:xfrm>
            <a:prstGeom prst="rect">
              <a:avLst/>
            </a:prstGeom>
          </p:spPr>
        </p:pic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591800" y="5493206"/>
              <a:ext cx="2962718" cy="2600493"/>
            </a:xfrm>
            <a:prstGeom prst="rect">
              <a:avLst/>
            </a:prstGeom>
          </p:spPr>
        </p:pic>
      </p:grpSp>
      <p:pic>
        <p:nvPicPr>
          <p:cNvPr id="169" name="Object 168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680651" y="7457190"/>
            <a:ext cx="876853" cy="407139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2764702" y="6378615"/>
            <a:ext cx="2616912" cy="15297"/>
            <a:chOff x="12764702" y="6378615"/>
            <a:chExt cx="2616912" cy="15297"/>
          </a:xfrm>
        </p:grpSpPr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764702" y="6378615"/>
              <a:ext cx="2616912" cy="15297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2764702" y="7233312"/>
            <a:ext cx="2616912" cy="15297"/>
            <a:chOff x="12764702" y="7233312"/>
            <a:chExt cx="2616912" cy="15297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764702" y="7233312"/>
              <a:ext cx="2616912" cy="15297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2958604" y="7461579"/>
            <a:ext cx="242546" cy="320228"/>
            <a:chOff x="12958604" y="7461579"/>
            <a:chExt cx="242546" cy="320228"/>
          </a:xfrm>
        </p:grpSpPr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958604" y="7461579"/>
              <a:ext cx="242546" cy="320228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2949825" y="5816726"/>
            <a:ext cx="231131" cy="242571"/>
            <a:chOff x="12949825" y="5816726"/>
            <a:chExt cx="231131" cy="242571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949825" y="5816726"/>
              <a:ext cx="231131" cy="242571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2949825" y="6621186"/>
            <a:ext cx="247218" cy="344534"/>
            <a:chOff x="12949825" y="6621186"/>
            <a:chExt cx="247218" cy="344534"/>
          </a:xfrm>
        </p:grpSpPr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949825" y="6621186"/>
              <a:ext cx="247218" cy="344534"/>
            </a:xfrm>
            <a:prstGeom prst="rect">
              <a:avLst/>
            </a:prstGeom>
          </p:spPr>
        </p:pic>
      </p:grpSp>
      <p:pic>
        <p:nvPicPr>
          <p:cNvPr id="185" name="Object 184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3440908" y="6648196"/>
            <a:ext cx="1460482" cy="369339"/>
          </a:xfrm>
          <a:prstGeom prst="rect">
            <a:avLst/>
          </a:prstGeom>
        </p:spPr>
      </p:pic>
      <p:pic>
        <p:nvPicPr>
          <p:cNvPr id="186" name="Object 185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3594771" y="5787754"/>
            <a:ext cx="1250591" cy="349325"/>
          </a:xfrm>
          <a:prstGeom prst="rect">
            <a:avLst/>
          </a:prstGeom>
        </p:spPr>
      </p:pic>
      <p:grpSp>
        <p:nvGrpSpPr>
          <p:cNvPr id="1050" name="그룹 1050"/>
          <p:cNvGrpSpPr/>
          <p:nvPr/>
        </p:nvGrpSpPr>
        <p:grpSpPr>
          <a:xfrm>
            <a:off x="12396859" y="8028842"/>
            <a:ext cx="3414850" cy="779621"/>
            <a:chOff x="12396859" y="8028842"/>
            <a:chExt cx="3414850" cy="779621"/>
          </a:xfrm>
        </p:grpSpPr>
        <p:pic>
          <p:nvPicPr>
            <p:cNvPr id="188" name="Object 1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96859" y="8028842"/>
              <a:ext cx="3414850" cy="779621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2414418" y="8020063"/>
            <a:ext cx="3376474" cy="15297"/>
            <a:chOff x="12414418" y="8020063"/>
            <a:chExt cx="3376474" cy="15297"/>
          </a:xfrm>
        </p:grpSpPr>
        <p:pic>
          <p:nvPicPr>
            <p:cNvPr id="191" name="Object 1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14418" y="8020063"/>
              <a:ext cx="3376474" cy="15297"/>
            </a:xfrm>
            <a:prstGeom prst="rect">
              <a:avLst/>
            </a:prstGeom>
          </p:spPr>
        </p:pic>
      </p:grpSp>
      <p:pic>
        <p:nvPicPr>
          <p:cNvPr id="193" name="Object 19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678264" y="8602149"/>
            <a:ext cx="701130" cy="209692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4872140" y="8134656"/>
            <a:ext cx="399518" cy="413226"/>
            <a:chOff x="14872140" y="8134656"/>
            <a:chExt cx="399518" cy="413226"/>
          </a:xfrm>
        </p:grpSpPr>
        <p:pic>
          <p:nvPicPr>
            <p:cNvPr id="195" name="Object 19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872140" y="8134656"/>
              <a:ext cx="399518" cy="413226"/>
            </a:xfrm>
            <a:prstGeom prst="rect">
              <a:avLst/>
            </a:prstGeom>
          </p:spPr>
        </p:pic>
      </p:grpSp>
      <p:pic>
        <p:nvPicPr>
          <p:cNvPr id="197" name="Object 19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658843" y="8584590"/>
            <a:ext cx="513663" cy="209692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2956927" y="8151756"/>
            <a:ext cx="385056" cy="382718"/>
            <a:chOff x="12956927" y="8151756"/>
            <a:chExt cx="385056" cy="382718"/>
          </a:xfrm>
        </p:grpSpPr>
        <p:pic>
          <p:nvPicPr>
            <p:cNvPr id="199" name="Object 19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764399" y="7995725"/>
              <a:ext cx="770113" cy="765436"/>
            </a:xfrm>
            <a:prstGeom prst="rect">
              <a:avLst/>
            </a:prstGeom>
          </p:spPr>
        </p:pic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956927" y="8151756"/>
              <a:ext cx="385056" cy="3827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3027848" y="8210434"/>
            <a:ext cx="246251" cy="246251"/>
            <a:chOff x="13027848" y="8210434"/>
            <a:chExt cx="246251" cy="246251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027848" y="8210434"/>
              <a:ext cx="246251" cy="246251"/>
            </a:xfrm>
            <a:prstGeom prst="rect">
              <a:avLst/>
            </a:prstGeom>
          </p:spPr>
        </p:pic>
      </p:grpSp>
      <p:pic>
        <p:nvPicPr>
          <p:cNvPr id="205" name="Object 204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754171" y="8591791"/>
            <a:ext cx="704909" cy="208709"/>
          </a:xfrm>
          <a:prstGeom prst="rect">
            <a:avLst/>
          </a:prstGeom>
        </p:spPr>
      </p:pic>
      <p:grpSp>
        <p:nvGrpSpPr>
          <p:cNvPr id="1055" name="그룹 1055"/>
          <p:cNvGrpSpPr/>
          <p:nvPr/>
        </p:nvGrpSpPr>
        <p:grpSpPr>
          <a:xfrm>
            <a:off x="13918717" y="8172399"/>
            <a:ext cx="425618" cy="425686"/>
            <a:chOff x="13918717" y="8172399"/>
            <a:chExt cx="425618" cy="425686"/>
          </a:xfrm>
        </p:grpSpPr>
        <p:pic>
          <p:nvPicPr>
            <p:cNvPr id="207" name="Object 206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918717" y="8172399"/>
              <a:ext cx="425618" cy="4256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4661329" y="7643124"/>
            <a:ext cx="744008" cy="278571"/>
            <a:chOff x="4661329" y="7643124"/>
            <a:chExt cx="744008" cy="278571"/>
          </a:xfrm>
        </p:grpSpPr>
        <p:pic>
          <p:nvPicPr>
            <p:cNvPr id="210" name="Object 20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5400000">
              <a:off x="4661329" y="7643124"/>
              <a:ext cx="744008" cy="278571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12847158" y="7643124"/>
            <a:ext cx="744008" cy="278571"/>
            <a:chOff x="12847158" y="7643124"/>
            <a:chExt cx="744008" cy="278571"/>
          </a:xfrm>
        </p:grpSpPr>
        <p:pic>
          <p:nvPicPr>
            <p:cNvPr id="213" name="Object 212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5400000">
              <a:off x="12847158" y="7643124"/>
              <a:ext cx="744008" cy="278571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5471118" y="4118357"/>
            <a:ext cx="1872670" cy="278571"/>
            <a:chOff x="5471118" y="4118357"/>
            <a:chExt cx="1872670" cy="278571"/>
          </a:xfrm>
        </p:grpSpPr>
        <p:pic>
          <p:nvPicPr>
            <p:cNvPr id="216" name="Object 215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471118" y="4118357"/>
              <a:ext cx="1872670" cy="2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2374" y="787736"/>
            <a:ext cx="4739952" cy="1185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1670" y="2493030"/>
            <a:ext cx="7374003" cy="6171429"/>
            <a:chOff x="9521670" y="2493030"/>
            <a:chExt cx="7374003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1670" y="2493030"/>
              <a:ext cx="737400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780" y="2483506"/>
            <a:ext cx="7915664" cy="6171429"/>
            <a:chOff x="1180780" y="2483506"/>
            <a:chExt cx="7915664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780" y="2483506"/>
              <a:ext cx="7915664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064" y="2709477"/>
            <a:ext cx="1890757" cy="5733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75385" y="2614239"/>
            <a:ext cx="1598881" cy="5161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88625" y="3576170"/>
            <a:ext cx="6863756" cy="1993050"/>
            <a:chOff x="1688625" y="3576170"/>
            <a:chExt cx="6863756" cy="19930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8625" y="3576170"/>
              <a:ext cx="6863756" cy="19930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93315" y="3423789"/>
            <a:ext cx="1993050" cy="1993050"/>
            <a:chOff x="9893315" y="3423789"/>
            <a:chExt cx="1993050" cy="19930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3315" y="3423789"/>
              <a:ext cx="1993050" cy="19930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5602" y="3502239"/>
            <a:ext cx="1436462" cy="5161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93315" y="5839692"/>
            <a:ext cx="1993050" cy="1993050"/>
            <a:chOff x="9893315" y="5839692"/>
            <a:chExt cx="1993050" cy="19930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3315" y="5839692"/>
              <a:ext cx="1993050" cy="19930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47049" y="5972115"/>
            <a:ext cx="1494424" cy="5161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12146" y="3423789"/>
            <a:ext cx="1993050" cy="1993050"/>
            <a:chOff x="12212146" y="3423789"/>
            <a:chExt cx="1993050" cy="19930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12146" y="3423789"/>
              <a:ext cx="1993050" cy="199305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94430" y="3502239"/>
            <a:ext cx="1973338" cy="5161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347422" y="6344495"/>
            <a:ext cx="2976493" cy="2976493"/>
            <a:chOff x="14347422" y="6344495"/>
            <a:chExt cx="2976493" cy="29764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47422" y="6344495"/>
              <a:ext cx="2976493" cy="297649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83798" y="6399136"/>
            <a:ext cx="1353786" cy="5066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17652" y="7021576"/>
            <a:ext cx="2221386" cy="20161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212146" y="5839692"/>
            <a:ext cx="1993050" cy="1993050"/>
            <a:chOff x="12212146" y="5839692"/>
            <a:chExt cx="1993050" cy="19930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12146" y="5839692"/>
              <a:ext cx="1993050" cy="199305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75430" y="5972115"/>
            <a:ext cx="1790272" cy="5161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499803" y="3423789"/>
            <a:ext cx="1993050" cy="1993050"/>
            <a:chOff x="14499803" y="3423789"/>
            <a:chExt cx="1993050" cy="19930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99803" y="3423789"/>
              <a:ext cx="1993050" cy="199305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82096" y="3502239"/>
            <a:ext cx="1772510" cy="5733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81334" y="4067741"/>
            <a:ext cx="1732939" cy="11218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18953" y="4058217"/>
            <a:ext cx="1863710" cy="112180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06851" y="4174371"/>
            <a:ext cx="1835139" cy="79724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37986" y="6616659"/>
            <a:ext cx="1844663" cy="79724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00096" y="6767077"/>
            <a:ext cx="1732939" cy="47268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89959" y="3644171"/>
            <a:ext cx="1844367" cy="5161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88625" y="6018400"/>
            <a:ext cx="6844709" cy="1993050"/>
            <a:chOff x="1688625" y="6018400"/>
            <a:chExt cx="6844709" cy="199305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88625" y="6018400"/>
              <a:ext cx="6844709" cy="199305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18277" y="6153069"/>
            <a:ext cx="1548272" cy="5161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78575" y="4165454"/>
            <a:ext cx="1795636" cy="1109417"/>
            <a:chOff x="1778575" y="4165454"/>
            <a:chExt cx="1795636" cy="110941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78575" y="4165454"/>
              <a:ext cx="1795636" cy="110941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77624" y="4405077"/>
            <a:ext cx="1893758" cy="66862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624786" y="4167323"/>
            <a:ext cx="1574956" cy="1109417"/>
            <a:chOff x="3624786" y="4167323"/>
            <a:chExt cx="1574956" cy="110941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24786" y="4167323"/>
              <a:ext cx="1574956" cy="110941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438125" y="4406944"/>
            <a:ext cx="1532454" cy="69719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243374" y="4174978"/>
            <a:ext cx="1574956" cy="1109417"/>
            <a:chOff x="5243374" y="4174978"/>
            <a:chExt cx="1574956" cy="110941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43374" y="4174978"/>
              <a:ext cx="1574956" cy="1109417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066229" y="4538410"/>
            <a:ext cx="1248006" cy="39434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868860" y="4174978"/>
            <a:ext cx="1574956" cy="1109417"/>
            <a:chOff x="6868860" y="4174978"/>
            <a:chExt cx="1574956" cy="110941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68860" y="4174978"/>
              <a:ext cx="1574956" cy="1109417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682191" y="4414601"/>
            <a:ext cx="1394244" cy="66862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791929" y="6694754"/>
            <a:ext cx="1795636" cy="1109417"/>
            <a:chOff x="1791929" y="6694754"/>
            <a:chExt cx="1795636" cy="110941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91929" y="6694754"/>
              <a:ext cx="1795636" cy="1109417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90982" y="6934372"/>
            <a:ext cx="1610197" cy="66862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638140" y="6696622"/>
            <a:ext cx="1574956" cy="1109417"/>
            <a:chOff x="3638140" y="6696622"/>
            <a:chExt cx="1574956" cy="110941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38140" y="6696622"/>
              <a:ext cx="1574956" cy="1109417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451477" y="6936239"/>
            <a:ext cx="1708416" cy="66862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256728" y="6704277"/>
            <a:ext cx="1574956" cy="1109417"/>
            <a:chOff x="5256728" y="6704277"/>
            <a:chExt cx="1574956" cy="110941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56728" y="6704277"/>
              <a:ext cx="1574956" cy="1109417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070058" y="7033576"/>
            <a:ext cx="1248006" cy="39434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882213" y="6704277"/>
            <a:ext cx="1574956" cy="1109417"/>
            <a:chOff x="6882213" y="6704277"/>
            <a:chExt cx="1574956" cy="110941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82213" y="6704277"/>
              <a:ext cx="1574956" cy="1109417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695545" y="6943900"/>
            <a:ext cx="1394244" cy="66862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8700123" y="5143116"/>
            <a:ext cx="1107478" cy="278571"/>
            <a:chOff x="8700123" y="5143116"/>
            <a:chExt cx="1107478" cy="27857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00123" y="5143116"/>
              <a:ext cx="1107478" cy="27857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700123" y="6018659"/>
            <a:ext cx="1107478" cy="278571"/>
            <a:chOff x="8700123" y="6018659"/>
            <a:chExt cx="1107478" cy="27857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10800000">
              <a:off x="8700123" y="6018659"/>
              <a:ext cx="1107478" cy="2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40349" y="1161978"/>
            <a:ext cx="13452635" cy="8806166"/>
            <a:chOff x="2340349" y="1161978"/>
            <a:chExt cx="13452635" cy="88061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0349" y="1161978"/>
              <a:ext cx="13452635" cy="88061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136" y="276271"/>
            <a:ext cx="4458038" cy="9932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013" y="751547"/>
            <a:ext cx="5145987" cy="14396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72801" y="-779048"/>
            <a:ext cx="19031316" cy="131428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013" y="753663"/>
            <a:ext cx="5145616" cy="14491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8700" y="-307569"/>
            <a:ext cx="16428314" cy="119426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013" y="753663"/>
            <a:ext cx="5145616" cy="14491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8700" y="-308647"/>
            <a:ext cx="16428314" cy="1240411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013" y="753663"/>
            <a:ext cx="5145616" cy="14491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5" y="-541851"/>
            <a:ext cx="18917993" cy="1257502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013" y="753663"/>
            <a:ext cx="5145616" cy="14491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8700" y="-108647"/>
            <a:ext cx="16428314" cy="116041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049068" y="940879"/>
            <a:ext cx="8821825" cy="16583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9144" y="3737516"/>
            <a:ext cx="3222567" cy="601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952" y="4459559"/>
            <a:ext cx="4884127" cy="312813"/>
            <a:chOff x="1180952" y="4459559"/>
            <a:chExt cx="4884127" cy="312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952" y="4459559"/>
              <a:ext cx="4884127" cy="312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983" y="4835250"/>
            <a:ext cx="4757143" cy="1465234"/>
            <a:chOff x="1206983" y="4835250"/>
            <a:chExt cx="4757143" cy="14652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6983" y="4835250"/>
              <a:ext cx="4757143" cy="14652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311" y="3110754"/>
            <a:ext cx="704986" cy="6107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91335" y="3737516"/>
            <a:ext cx="3436547" cy="6203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3525" y="3740696"/>
            <a:ext cx="3583052" cy="6322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4286" y="4459559"/>
            <a:ext cx="4884127" cy="312813"/>
            <a:chOff x="6764286" y="4459559"/>
            <a:chExt cx="4884127" cy="3128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4286" y="4459559"/>
              <a:ext cx="4884127" cy="312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47619" y="4459559"/>
            <a:ext cx="4884127" cy="312813"/>
            <a:chOff x="12347619" y="4459559"/>
            <a:chExt cx="4884127" cy="3128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47619" y="4459559"/>
              <a:ext cx="4884127" cy="3128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98096" y="3110754"/>
            <a:ext cx="735224" cy="6087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68592" y="3090392"/>
            <a:ext cx="734252" cy="6087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3525" y="6778902"/>
            <a:ext cx="5614758" cy="18452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54762" y="4833133"/>
            <a:ext cx="4757143" cy="1465234"/>
            <a:chOff x="6754762" y="4833133"/>
            <a:chExt cx="4757143" cy="14652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54762" y="4833133"/>
              <a:ext cx="4757143" cy="146523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72258" y="6530144"/>
            <a:ext cx="5701282" cy="26818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47619" y="4844774"/>
            <a:ext cx="4757143" cy="1465234"/>
            <a:chOff x="12347619" y="4844774"/>
            <a:chExt cx="4757143" cy="14652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47619" y="4844774"/>
              <a:ext cx="4757143" cy="146523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93920" y="6482725"/>
            <a:ext cx="5904367" cy="29260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6965306" y="4521937"/>
            <a:ext cx="2725827" cy="190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38761" y="3893399"/>
            <a:ext cx="1453555" cy="11331077"/>
            <a:chOff x="4938761" y="3893399"/>
            <a:chExt cx="1453555" cy="113310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938761" y="3893399"/>
              <a:ext cx="1453555" cy="11331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5809" y="-3216351"/>
            <a:ext cx="1453555" cy="7886256"/>
            <a:chOff x="13615809" y="-3216351"/>
            <a:chExt cx="1453555" cy="78862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615809" y="-3216351"/>
              <a:ext cx="1453555" cy="78862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109" y="2179004"/>
            <a:ext cx="9080355" cy="34021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42684" y="922948"/>
            <a:ext cx="9037502" cy="15629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753" y="2787785"/>
            <a:ext cx="6435173" cy="4300046"/>
            <a:chOff x="994753" y="2787785"/>
            <a:chExt cx="6435173" cy="4300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753" y="2787785"/>
              <a:ext cx="6435173" cy="43000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92140" y="5735450"/>
            <a:ext cx="2920703" cy="3085714"/>
            <a:chOff x="5492140" y="5735450"/>
            <a:chExt cx="2920703" cy="30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2140" y="5735450"/>
              <a:ext cx="2920703" cy="30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3485" y="-1148276"/>
            <a:ext cx="16255231" cy="1329258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68933" y="6280480"/>
            <a:ext cx="3617478" cy="1808739"/>
            <a:chOff x="4168933" y="6280480"/>
            <a:chExt cx="3617478" cy="18087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8933" y="6280480"/>
              <a:ext cx="3617478" cy="18087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42683" y="922946"/>
            <a:ext cx="9019692" cy="15629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52114" y="2982983"/>
            <a:ext cx="1609738" cy="1609738"/>
            <a:chOff x="3952114" y="2982983"/>
            <a:chExt cx="1609738" cy="1609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2114" y="2982983"/>
              <a:ext cx="1609738" cy="16097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134" y="6737201"/>
            <a:ext cx="1352017" cy="1352017"/>
            <a:chOff x="1437134" y="6737201"/>
            <a:chExt cx="1352017" cy="13520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134" y="6737201"/>
              <a:ext cx="1352017" cy="135201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78287" y="-1659788"/>
            <a:ext cx="15172567" cy="143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52628" y="5302577"/>
            <a:ext cx="2441378" cy="1434624"/>
            <a:chOff x="3152628" y="5302577"/>
            <a:chExt cx="2441378" cy="14346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2628" y="5302577"/>
              <a:ext cx="2441378" cy="14346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22659" y="4429154"/>
            <a:ext cx="1393011" cy="1427406"/>
            <a:chOff x="5822659" y="4429154"/>
            <a:chExt cx="1393011" cy="14274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2659" y="4429154"/>
              <a:ext cx="1393011" cy="14274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0780" y="4287959"/>
            <a:ext cx="2503446" cy="1401930"/>
            <a:chOff x="1180780" y="4287959"/>
            <a:chExt cx="2503446" cy="14019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780" y="4287959"/>
              <a:ext cx="2503446" cy="14019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88989" y="8108267"/>
            <a:ext cx="4467341" cy="967924"/>
            <a:chOff x="3588989" y="8108267"/>
            <a:chExt cx="4467341" cy="9679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8989" y="8108267"/>
              <a:ext cx="4467341" cy="967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669478" cy="10285714"/>
            <a:chOff x="0" y="0"/>
            <a:chExt cx="166947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6947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142857"/>
            <a:ext cx="1669478" cy="1270606"/>
            <a:chOff x="0" y="9142857"/>
            <a:chExt cx="1669478" cy="1270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142857"/>
              <a:ext cx="1669478" cy="12706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34896" y="4951463"/>
            <a:ext cx="13625686" cy="11840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1256" y="9533295"/>
            <a:ext cx="841692" cy="63861"/>
            <a:chOff x="9681256" y="9533295"/>
            <a:chExt cx="841692" cy="638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81256" y="9533295"/>
              <a:ext cx="63861" cy="63861"/>
              <a:chOff x="9681256" y="9533295"/>
              <a:chExt cx="63861" cy="6386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81256" y="9533295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36822" y="9533295"/>
              <a:ext cx="63861" cy="63861"/>
              <a:chOff x="9836822" y="9533295"/>
              <a:chExt cx="63861" cy="6386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836822" y="9533295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992388" y="9533295"/>
              <a:ext cx="63861" cy="63861"/>
              <a:chOff x="9992388" y="9533295"/>
              <a:chExt cx="63861" cy="638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92388" y="9533295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47955" y="9533295"/>
              <a:ext cx="63861" cy="63861"/>
              <a:chOff x="10147955" y="9533295"/>
              <a:chExt cx="63861" cy="638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47955" y="9533295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303521" y="9533295"/>
              <a:ext cx="63861" cy="63861"/>
              <a:chOff x="10303521" y="9533295"/>
              <a:chExt cx="63861" cy="6386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03521" y="9533295"/>
                <a:ext cx="63861" cy="638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459087" y="9533295"/>
              <a:ext cx="63861" cy="63861"/>
              <a:chOff x="10459087" y="9533295"/>
              <a:chExt cx="63861" cy="638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59087" y="9533295"/>
                <a:ext cx="63861" cy="63861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5851" y="1181110"/>
            <a:ext cx="4842828" cy="35958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74288"/>
            <a:ext cx="18476190" cy="6306664"/>
            <a:chOff x="0" y="4074288"/>
            <a:chExt cx="18476190" cy="6306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74288"/>
              <a:ext cx="18476190" cy="6306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88168" y="3316324"/>
            <a:ext cx="4266667" cy="7203876"/>
            <a:chOff x="9388168" y="3316324"/>
            <a:chExt cx="4266667" cy="72038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8168" y="3316324"/>
              <a:ext cx="4266667" cy="72038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8106" y="3316324"/>
            <a:ext cx="4266667" cy="7311693"/>
            <a:chOff x="4968106" y="3316324"/>
            <a:chExt cx="4266667" cy="7311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8106" y="3316324"/>
              <a:ext cx="4266667" cy="7311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90476" y="3316324"/>
            <a:ext cx="4266667" cy="7311693"/>
            <a:chOff x="13790476" y="3316324"/>
            <a:chExt cx="4266667" cy="7311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0476" y="3316324"/>
              <a:ext cx="4266667" cy="73116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9612" y="1673993"/>
            <a:ext cx="3127218" cy="11495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895" y="2967761"/>
            <a:ext cx="2846225" cy="3904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4887" y="4309877"/>
            <a:ext cx="1846424" cy="5345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3401" y="4879601"/>
            <a:ext cx="2036578" cy="11138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57430" y="4309877"/>
            <a:ext cx="1284615" cy="4761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9810" y="4851134"/>
            <a:ext cx="2038635" cy="11663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32668" y="4309877"/>
            <a:ext cx="1384758" cy="5768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59810" y="4860658"/>
            <a:ext cx="3221101" cy="11663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92448" y="3528327"/>
            <a:ext cx="632766" cy="7910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57410" y="3528327"/>
            <a:ext cx="700814" cy="7910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23144" y="3528327"/>
            <a:ext cx="703042" cy="7910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9132" y="5621361"/>
            <a:ext cx="2310884" cy="4257564"/>
            <a:chOff x="1279132" y="5621361"/>
            <a:chExt cx="2310884" cy="42575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9132" y="5621361"/>
              <a:ext cx="2310884" cy="425756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71544" y="6266887"/>
            <a:ext cx="3297206" cy="11378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20287" y="6231048"/>
            <a:ext cx="3119139" cy="15011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32096" y="6177134"/>
            <a:ext cx="3623120" cy="227936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45395" y="821388"/>
            <a:ext cx="9443235" cy="14491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77862" y="6896902"/>
            <a:ext cx="3094036" cy="4472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31809" y="6641757"/>
            <a:ext cx="2704379" cy="883413"/>
            <a:chOff x="11831809" y="6641757"/>
            <a:chExt cx="2704379" cy="8834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31809" y="6641757"/>
              <a:ext cx="2704379" cy="883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77412" y="5281868"/>
            <a:ext cx="1394845" cy="1394845"/>
            <a:chOff x="4477412" y="5281868"/>
            <a:chExt cx="1394845" cy="13948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80000">
              <a:off x="4477412" y="5281868"/>
              <a:ext cx="1394845" cy="13948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5061" y="5614792"/>
            <a:ext cx="701097" cy="914474"/>
            <a:chOff x="8695061" y="5614792"/>
            <a:chExt cx="701097" cy="9144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5061" y="5614792"/>
              <a:ext cx="701097" cy="9144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70357" y="6857745"/>
            <a:ext cx="1473318" cy="4465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81698" y="6641757"/>
            <a:ext cx="2704379" cy="883413"/>
            <a:chOff x="7781698" y="6641757"/>
            <a:chExt cx="2704379" cy="8834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698" y="6641757"/>
              <a:ext cx="2704379" cy="8834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7129" y="5390121"/>
            <a:ext cx="1251636" cy="1251636"/>
            <a:chOff x="12597129" y="5390121"/>
            <a:chExt cx="1251636" cy="12516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97129" y="5390121"/>
              <a:ext cx="1251636" cy="12516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2585" y="7065606"/>
            <a:ext cx="1345732" cy="35714"/>
            <a:chOff x="10422585" y="7065606"/>
            <a:chExt cx="1345732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422585" y="7065606"/>
              <a:ext cx="1345732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65992" y="6521260"/>
            <a:ext cx="1107478" cy="240994"/>
            <a:chOff x="10565992" y="6521260"/>
            <a:chExt cx="1107478" cy="2409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65992" y="6521260"/>
              <a:ext cx="1107478" cy="2409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68039" y="7459226"/>
            <a:ext cx="1031564" cy="240994"/>
            <a:chOff x="10568039" y="7459226"/>
            <a:chExt cx="1031564" cy="2409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0568039" y="7459226"/>
              <a:ext cx="1031564" cy="2409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95211" y="6626652"/>
            <a:ext cx="2704379" cy="883413"/>
            <a:chOff x="3795211" y="6626652"/>
            <a:chExt cx="2704379" cy="8834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5211" y="6626652"/>
              <a:ext cx="2704379" cy="88341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02338" y="6856244"/>
            <a:ext cx="3026227" cy="44725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46517" y="7662125"/>
            <a:ext cx="3281291" cy="10380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592060" y="7326055"/>
            <a:ext cx="1104981" cy="240994"/>
            <a:chOff x="6592060" y="7326055"/>
            <a:chExt cx="1104981" cy="24099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92060" y="7326055"/>
              <a:ext cx="1104981" cy="2409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99546" y="7058054"/>
            <a:ext cx="1282196" cy="35714"/>
            <a:chOff x="6499546" y="7058054"/>
            <a:chExt cx="1282196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740000">
              <a:off x="6499546" y="7058054"/>
              <a:ext cx="1282196" cy="3571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56174" y="5202593"/>
            <a:ext cx="3092806" cy="101901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71853" y="2493549"/>
            <a:ext cx="5726177" cy="199450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518638" y="6553145"/>
            <a:ext cx="1031564" cy="240994"/>
            <a:chOff x="6518638" y="6553145"/>
            <a:chExt cx="1031564" cy="24099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6518638" y="6553145"/>
              <a:ext cx="1031564" cy="24099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46517" y="5614220"/>
            <a:ext cx="2690834" cy="71426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21689" y="7873761"/>
            <a:ext cx="3123568" cy="42855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52279" y="2493549"/>
            <a:ext cx="5262053" cy="160642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8292" y="809720"/>
            <a:ext cx="9809369" cy="14491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15001" y="4797442"/>
            <a:ext cx="2746791" cy="400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84537" y="4570863"/>
            <a:ext cx="2401601" cy="784507"/>
            <a:chOff x="8784537" y="4570863"/>
            <a:chExt cx="2401601" cy="7845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4537" y="4570863"/>
              <a:ext cx="2401601" cy="784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3527" y="3363225"/>
            <a:ext cx="1238680" cy="1238680"/>
            <a:chOff x="2253527" y="3363225"/>
            <a:chExt cx="1238680" cy="12386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80000">
              <a:off x="2253527" y="3363225"/>
              <a:ext cx="1238680" cy="12386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8975" y="3658875"/>
            <a:ext cx="622603" cy="812091"/>
            <a:chOff x="5998975" y="3658875"/>
            <a:chExt cx="622603" cy="8120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8975" y="3658875"/>
              <a:ext cx="622603" cy="8120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55407" y="4762669"/>
            <a:ext cx="1306460" cy="3997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87870" y="4570863"/>
            <a:ext cx="2401601" cy="784507"/>
            <a:chOff x="5187870" y="4570863"/>
            <a:chExt cx="2401601" cy="7845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7870" y="4570863"/>
              <a:ext cx="2401601" cy="7845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64173" y="3459358"/>
            <a:ext cx="1111505" cy="1111505"/>
            <a:chOff x="9464173" y="3459358"/>
            <a:chExt cx="1111505" cy="11115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4173" y="3459358"/>
              <a:ext cx="1111505" cy="1111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33088" y="4947259"/>
            <a:ext cx="1195066" cy="31716"/>
            <a:chOff x="7533088" y="4947259"/>
            <a:chExt cx="1195066" cy="317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7533088" y="4947259"/>
              <a:ext cx="1195066" cy="3171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25323" y="5838894"/>
            <a:ext cx="2404603" cy="6374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60439" y="4463857"/>
            <a:ext cx="983486" cy="214012"/>
            <a:chOff x="7660439" y="4463857"/>
            <a:chExt cx="983486" cy="2140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0439" y="4463857"/>
              <a:ext cx="983486" cy="2140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62256" y="5296809"/>
            <a:ext cx="916072" cy="214012"/>
            <a:chOff x="7662256" y="5296809"/>
            <a:chExt cx="916072" cy="2140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7662256" y="5296809"/>
              <a:ext cx="916072" cy="2140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47704" y="4557449"/>
            <a:ext cx="2401601" cy="784507"/>
            <a:chOff x="1647704" y="4557449"/>
            <a:chExt cx="2401601" cy="7845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7704" y="4557449"/>
              <a:ext cx="2401601" cy="7845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3599" y="4761336"/>
            <a:ext cx="2702429" cy="40038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9754" y="5525968"/>
            <a:ext cx="2563012" cy="3668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131422" y="5355370"/>
            <a:ext cx="981269" cy="214012"/>
            <a:chOff x="4131422" y="5355370"/>
            <a:chExt cx="981269" cy="2140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31422" y="5355370"/>
              <a:ext cx="981269" cy="2140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49266" y="4940551"/>
            <a:ext cx="1138644" cy="31716"/>
            <a:chOff x="4049266" y="4940551"/>
            <a:chExt cx="1138644" cy="3171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740000">
              <a:off x="4049266" y="4940551"/>
              <a:ext cx="1138644" cy="3171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66580" y="3740723"/>
            <a:ext cx="2602517" cy="63749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704093" y="5964987"/>
            <a:ext cx="1393094" cy="1393094"/>
            <a:chOff x="7704093" y="5964987"/>
            <a:chExt cx="1393094" cy="139309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04093" y="5964987"/>
              <a:ext cx="1393094" cy="139309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73152" y="7358065"/>
            <a:ext cx="1655276" cy="69782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225340" y="7270626"/>
            <a:ext cx="2401601" cy="784507"/>
            <a:chOff x="7225340" y="7270626"/>
            <a:chExt cx="2401601" cy="78450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5340" y="7270626"/>
              <a:ext cx="2401601" cy="7845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45360" y="6292912"/>
            <a:ext cx="2714567" cy="31716"/>
            <a:chOff x="6045360" y="6292912"/>
            <a:chExt cx="2714567" cy="3171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4920000">
              <a:off x="6045360" y="6292912"/>
              <a:ext cx="2714567" cy="3171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60287" y="8236672"/>
            <a:ext cx="3087012" cy="63749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131614" y="4356851"/>
            <a:ext cx="923198" cy="214012"/>
            <a:chOff x="4131614" y="4356851"/>
            <a:chExt cx="923198" cy="21401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4131614" y="4356851"/>
              <a:ext cx="923198" cy="21401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025325" y="3367996"/>
            <a:ext cx="2404603" cy="63749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32730" y="4201920"/>
            <a:ext cx="6002634" cy="234460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32749" y="3020772"/>
            <a:ext cx="5397310" cy="86838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632730" y="6935634"/>
            <a:ext cx="5938586" cy="12374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77045" y="695434"/>
            <a:ext cx="8679378" cy="15629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7106" y="3964224"/>
            <a:ext cx="1622559" cy="2779545"/>
            <a:chOff x="2147106" y="3964224"/>
            <a:chExt cx="1622559" cy="27795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7106" y="3964224"/>
              <a:ext cx="1622559" cy="2779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44841" y="3964224"/>
            <a:ext cx="1993321" cy="1993321"/>
            <a:chOff x="4744841" y="3964224"/>
            <a:chExt cx="1993321" cy="19933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4841" y="3964224"/>
              <a:ext cx="1993321" cy="19933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06906" y="5957546"/>
            <a:ext cx="1212049" cy="1280526"/>
            <a:chOff x="4906906" y="5957546"/>
            <a:chExt cx="1212049" cy="12805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6906" y="5957546"/>
              <a:ext cx="1212049" cy="128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86667" y="4048570"/>
            <a:ext cx="1277884" cy="2555767"/>
            <a:chOff x="13386667" y="4048570"/>
            <a:chExt cx="1277884" cy="25557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86667" y="4048570"/>
              <a:ext cx="1277884" cy="255576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58932" y="6865056"/>
            <a:ext cx="3505844" cy="8003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19996" y="5478810"/>
            <a:ext cx="5053638" cy="469029"/>
            <a:chOff x="2019996" y="5478810"/>
            <a:chExt cx="5053638" cy="4690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2019996" y="5478810"/>
              <a:ext cx="5053638" cy="4690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0881" y="7116961"/>
            <a:ext cx="2556235" cy="46687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23000" y="8535891"/>
            <a:ext cx="2733930" cy="4668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38103" y="5311122"/>
            <a:ext cx="2989606" cy="8098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27356" y="2711365"/>
            <a:ext cx="1176892" cy="898559"/>
            <a:chOff x="8927356" y="2711365"/>
            <a:chExt cx="1176892" cy="8985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27356" y="2711365"/>
              <a:ext cx="1176892" cy="8985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97807" y="3916651"/>
            <a:ext cx="3445844" cy="8098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01792" y="3460005"/>
            <a:ext cx="2930511" cy="4668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00529" y="5121693"/>
            <a:ext cx="1143448" cy="1143448"/>
            <a:chOff x="9100529" y="5121693"/>
            <a:chExt cx="1143448" cy="11434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00529" y="5121693"/>
              <a:ext cx="1143448" cy="11434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10117" y="4966270"/>
            <a:ext cx="1935322" cy="35714"/>
            <a:chOff x="6810117" y="4966270"/>
            <a:chExt cx="1935322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780000">
              <a:off x="6810117" y="4966270"/>
              <a:ext cx="1935322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41408" y="5558673"/>
            <a:ext cx="2370566" cy="35714"/>
            <a:chOff x="10541408" y="5558673"/>
            <a:chExt cx="2370566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41408" y="5558673"/>
              <a:ext cx="2370566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734" y="835116"/>
            <a:ext cx="11269750" cy="13449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84422" y="7124222"/>
            <a:ext cx="3489933" cy="4685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99534" y="6912244"/>
            <a:ext cx="2780219" cy="908186"/>
            <a:chOff x="5899534" y="6912244"/>
            <a:chExt cx="2780219" cy="9081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9534" y="6912244"/>
              <a:ext cx="2780219" cy="9081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7476" y="5263633"/>
            <a:ext cx="1650882" cy="458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48087" y="5056318"/>
            <a:ext cx="2780219" cy="908186"/>
            <a:chOff x="10348087" y="5056318"/>
            <a:chExt cx="2780219" cy="9081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8087" y="5056318"/>
              <a:ext cx="2780219" cy="9081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1984" y="5156908"/>
            <a:ext cx="1835144" cy="36716"/>
            <a:chOff x="4111984" y="5156908"/>
            <a:chExt cx="1835144" cy="367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600000">
              <a:off x="4111984" y="5156908"/>
              <a:ext cx="1835144" cy="367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19756" y="6970577"/>
            <a:ext cx="1064372" cy="247752"/>
            <a:chOff x="9419756" y="6970577"/>
            <a:chExt cx="1064372" cy="2477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60000">
              <a:off x="9419756" y="6970577"/>
              <a:ext cx="1064372" cy="2477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4811" y="5028635"/>
            <a:ext cx="2780219" cy="908186"/>
            <a:chOff x="1384811" y="5028635"/>
            <a:chExt cx="2780219" cy="9081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4811" y="5028635"/>
              <a:ext cx="2780219" cy="9081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9699" y="5264668"/>
            <a:ext cx="2869304" cy="46852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1080" y="7099817"/>
            <a:ext cx="2645622" cy="7334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70046" y="4759652"/>
            <a:ext cx="1154899" cy="247752"/>
            <a:chOff x="4270046" y="4759652"/>
            <a:chExt cx="1154899" cy="2477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">
              <a:off x="4270046" y="4759652"/>
              <a:ext cx="1154899" cy="2477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71196" y="6393808"/>
            <a:ext cx="2595757" cy="36716"/>
            <a:chOff x="8271196" y="6393808"/>
            <a:chExt cx="2595757" cy="367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7980000">
              <a:off x="8271196" y="6393808"/>
              <a:ext cx="2595757" cy="3671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13820" y="3374409"/>
            <a:ext cx="2741479" cy="104679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52597" y="3700764"/>
            <a:ext cx="2904660" cy="7334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38744" y="4632937"/>
            <a:ext cx="1953853" cy="46780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94082" y="4413711"/>
            <a:ext cx="2780219" cy="908186"/>
            <a:chOff x="5894082" y="4413711"/>
            <a:chExt cx="2780219" cy="9081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4082" y="4413711"/>
              <a:ext cx="2780219" cy="9081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26773" y="5172994"/>
            <a:ext cx="1792904" cy="36716"/>
            <a:chOff x="8626773" y="5172994"/>
            <a:chExt cx="1792904" cy="3671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9540000">
              <a:off x="8626773" y="5172994"/>
              <a:ext cx="1792904" cy="367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78070" y="4698133"/>
            <a:ext cx="1054184" cy="247752"/>
            <a:chOff x="9178070" y="4698133"/>
            <a:chExt cx="1054184" cy="2477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440000">
              <a:off x="9178070" y="4698133"/>
              <a:ext cx="1054184" cy="24775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64023" y="5285198"/>
            <a:ext cx="1839472" cy="46779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29152" y="5056318"/>
            <a:ext cx="2780219" cy="908186"/>
            <a:chOff x="14129152" y="5056318"/>
            <a:chExt cx="2780219" cy="9081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9152" y="5056318"/>
              <a:ext cx="2780219" cy="9081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87198" y="5968235"/>
            <a:ext cx="805526" cy="805526"/>
            <a:chOff x="9187198" y="5968235"/>
            <a:chExt cx="805526" cy="80552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800000">
              <a:off x="9187198" y="5968235"/>
              <a:ext cx="805526" cy="8055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37830" y="5492053"/>
            <a:ext cx="1000846" cy="36716"/>
            <a:chOff x="13137830" y="5492053"/>
            <a:chExt cx="1000846" cy="3671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37830" y="5492053"/>
              <a:ext cx="1000846" cy="3671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33076" y="6145641"/>
            <a:ext cx="3098631" cy="104679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2793" y="835115"/>
            <a:ext cx="8204712" cy="13353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4297" y="5252683"/>
            <a:ext cx="1498415" cy="4678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61651" y="5024204"/>
            <a:ext cx="2780219" cy="908186"/>
            <a:chOff x="10261651" y="5024204"/>
            <a:chExt cx="2780219" cy="9081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1651" y="5024204"/>
              <a:ext cx="2780219" cy="908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65027" y="5466571"/>
            <a:ext cx="1799189" cy="36716"/>
            <a:chOff x="4165027" y="5466571"/>
            <a:chExt cx="1799189" cy="367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165027" y="5466571"/>
              <a:ext cx="1799189" cy="36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4811" y="5028635"/>
            <a:ext cx="2780219" cy="908186"/>
            <a:chOff x="1384811" y="5028635"/>
            <a:chExt cx="2780219" cy="9081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4811" y="5028635"/>
              <a:ext cx="2780219" cy="9081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699" y="5264672"/>
            <a:ext cx="3204666" cy="4685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98653" y="4936744"/>
            <a:ext cx="1246326" cy="247752"/>
            <a:chOff x="4298653" y="4936744"/>
            <a:chExt cx="1246326" cy="2477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8653" y="4936744"/>
              <a:ext cx="1246326" cy="24775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2968" y="6145637"/>
            <a:ext cx="2769688" cy="7334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85095" y="6145637"/>
            <a:ext cx="2779212" cy="104679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08872" y="5282681"/>
            <a:ext cx="1839472" cy="4678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64213" y="5033038"/>
            <a:ext cx="2780219" cy="908186"/>
            <a:chOff x="5964213" y="5033038"/>
            <a:chExt cx="2780219" cy="9081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64213" y="5033038"/>
              <a:ext cx="2780219" cy="9081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44419" y="5464356"/>
            <a:ext cx="1517245" cy="36716"/>
            <a:chOff x="8744419" y="5464356"/>
            <a:chExt cx="1517245" cy="367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8744419" y="5464356"/>
              <a:ext cx="1517245" cy="367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36457" y="5044447"/>
            <a:ext cx="1118654" cy="247752"/>
            <a:chOff x="9036457" y="5044447"/>
            <a:chExt cx="1118654" cy="2477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6457" y="5044447"/>
              <a:ext cx="1118654" cy="24775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96813" y="5246044"/>
            <a:ext cx="1839472" cy="4677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261942" y="5017165"/>
            <a:ext cx="2780219" cy="908186"/>
            <a:chOff x="14261942" y="5017165"/>
            <a:chExt cx="2780219" cy="9081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61942" y="5017165"/>
              <a:ext cx="2780219" cy="9081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41859" y="5456420"/>
            <a:ext cx="1220093" cy="36716"/>
            <a:chOff x="13041859" y="5456420"/>
            <a:chExt cx="1220093" cy="3671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41859" y="5456420"/>
              <a:ext cx="1220093" cy="3671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55705" y="6166801"/>
            <a:ext cx="3057288" cy="42019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01314" y="6145637"/>
            <a:ext cx="2769688" cy="42019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03591" y="4095889"/>
            <a:ext cx="2741479" cy="7334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169090" y="5018981"/>
            <a:ext cx="1118654" cy="247752"/>
            <a:chOff x="13169090" y="5018981"/>
            <a:chExt cx="1118654" cy="24775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69090" y="5018981"/>
              <a:ext cx="1118654" cy="24775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6456" y="4053561"/>
            <a:ext cx="2445374" cy="7334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-161616"/>
            <a:ext cx="18476190" cy="6306664"/>
            <a:chOff x="-190476" y="-161616"/>
            <a:chExt cx="18476190" cy="6306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-161616"/>
              <a:ext cx="18476190" cy="6306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074288"/>
            <a:ext cx="18476190" cy="6306664"/>
            <a:chOff x="0" y="4074288"/>
            <a:chExt cx="18476190" cy="63066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74288"/>
              <a:ext cx="18476190" cy="63066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384" y="1895841"/>
            <a:ext cx="9342846" cy="12554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906" y="3248210"/>
            <a:ext cx="8397111" cy="471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33484" y="4816478"/>
            <a:ext cx="2133364" cy="4612785"/>
            <a:chOff x="7133484" y="4816478"/>
            <a:chExt cx="2133364" cy="46127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1315" y="8498620"/>
              <a:ext cx="2108350" cy="95710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6408" y="7910713"/>
              <a:ext cx="1551016" cy="48324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049095" y="7396074"/>
              <a:ext cx="302139" cy="302139"/>
              <a:chOff x="8049095" y="7396074"/>
              <a:chExt cx="302139" cy="30213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49095" y="7396074"/>
                <a:ext cx="302139" cy="30213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5691" y="7393408"/>
              <a:ext cx="206924" cy="31654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133484" y="4816478"/>
              <a:ext cx="2133362" cy="2133362"/>
              <a:chOff x="7133484" y="4816478"/>
              <a:chExt cx="2133362" cy="213336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33484" y="4816478"/>
                <a:ext cx="2133362" cy="213336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285990" y="4816474"/>
            <a:ext cx="2142460" cy="4314299"/>
            <a:chOff x="4285990" y="4816474"/>
            <a:chExt cx="2142460" cy="43142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9324" y="8522344"/>
              <a:ext cx="2094550" cy="63892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6817" y="7910708"/>
              <a:ext cx="1944578" cy="48324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290537" y="4816474"/>
              <a:ext cx="2133362" cy="2133362"/>
              <a:chOff x="4290537" y="4816474"/>
              <a:chExt cx="2133362" cy="213336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90537" y="4816474"/>
                <a:ext cx="2133362" cy="213336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206149" y="7396074"/>
              <a:ext cx="302139" cy="302139"/>
              <a:chOff x="5206149" y="7396074"/>
              <a:chExt cx="302139" cy="30213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5206149" y="7396074"/>
                <a:ext cx="302139" cy="302139"/>
                <a:chOff x="5206149" y="7396074"/>
                <a:chExt cx="302139" cy="30213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206149" y="7396074"/>
                  <a:ext cx="302139" cy="302139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272741" y="7393408"/>
                <a:ext cx="216448" cy="30701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281267" y="3123191"/>
            <a:ext cx="3251554" cy="3251554"/>
            <a:chOff x="12281267" y="3123191"/>
            <a:chExt cx="3251554" cy="325155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81267" y="3123191"/>
              <a:ext cx="3251554" cy="32515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82228" y="5423981"/>
            <a:ext cx="3251554" cy="3251554"/>
            <a:chOff x="10982228" y="5423981"/>
            <a:chExt cx="3251554" cy="325155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82228" y="5423981"/>
              <a:ext cx="3251554" cy="32515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32138" y="5423981"/>
            <a:ext cx="3251554" cy="3251554"/>
            <a:chOff x="13732138" y="5423981"/>
            <a:chExt cx="3251554" cy="325155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32138" y="5423981"/>
              <a:ext cx="3251554" cy="325155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84460" y="6186096"/>
            <a:ext cx="1868457" cy="161193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163331" y="6523149"/>
            <a:ext cx="2403419" cy="8624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30946" y="4250011"/>
            <a:ext cx="2841515" cy="8624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52905" y="4845050"/>
            <a:ext cx="2142460" cy="4550059"/>
            <a:chOff x="1452905" y="4845050"/>
            <a:chExt cx="2142460" cy="455005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6239" y="8520020"/>
              <a:ext cx="2109883" cy="90376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3732" y="7939283"/>
              <a:ext cx="1740501" cy="45853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457454" y="4845050"/>
              <a:ext cx="2133362" cy="2133362"/>
              <a:chOff x="1457454" y="4845050"/>
              <a:chExt cx="2133362" cy="213336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57454" y="4845050"/>
                <a:ext cx="2133362" cy="213336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373066" y="7424649"/>
              <a:ext cx="302139" cy="302139"/>
              <a:chOff x="2373066" y="7424649"/>
              <a:chExt cx="302139" cy="302139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2373066" y="7424649"/>
                <a:ext cx="302139" cy="302139"/>
                <a:chOff x="2373066" y="7424649"/>
                <a:chExt cx="302139" cy="302139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373066" y="7424649"/>
                  <a:ext cx="302139" cy="302139"/>
                </a:xfrm>
                <a:prstGeom prst="rect">
                  <a:avLst/>
                </a:prstGeom>
              </p:spPr>
            </p:pic>
          </p:grpSp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439659" y="7421982"/>
                <a:ext cx="216448" cy="2979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6156" y="4951369"/>
            <a:ext cx="3048928" cy="995963"/>
            <a:chOff x="12526156" y="4951369"/>
            <a:chExt cx="3048928" cy="9959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6156" y="4951369"/>
              <a:ext cx="3048928" cy="9959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3369" y="4961056"/>
            <a:ext cx="3048928" cy="995963"/>
            <a:chOff x="7813369" y="4961056"/>
            <a:chExt cx="3048928" cy="9959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3369" y="4961056"/>
              <a:ext cx="3048928" cy="9959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2793" y="835115"/>
            <a:ext cx="8872703" cy="1335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94457" y="5201927"/>
            <a:ext cx="2118830" cy="5093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40290" y="5436491"/>
            <a:ext cx="1973081" cy="40264"/>
            <a:chOff x="5840290" y="5436491"/>
            <a:chExt cx="1973081" cy="402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840290" y="5436491"/>
              <a:ext cx="1973081" cy="402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91365" y="4956227"/>
            <a:ext cx="3048928" cy="995963"/>
            <a:chOff x="2791365" y="4956227"/>
            <a:chExt cx="3048928" cy="9959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1365" y="4956227"/>
              <a:ext cx="3048928" cy="9959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7473" y="5215078"/>
            <a:ext cx="3173154" cy="5101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86831" y="4855456"/>
            <a:ext cx="1366784" cy="271697"/>
            <a:chOff x="5986831" y="4855456"/>
            <a:chExt cx="1366784" cy="2716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86831" y="4855456"/>
              <a:ext cx="1366784" cy="27169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2437" y="6360138"/>
            <a:ext cx="3551286" cy="8111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72600" y="6343094"/>
            <a:ext cx="3131962" cy="8111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81674" y="5234828"/>
            <a:ext cx="2128353" cy="5093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62283" y="5434062"/>
            <a:ext cx="1663887" cy="40264"/>
            <a:chOff x="10862283" y="5434062"/>
            <a:chExt cx="1663887" cy="402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0862283" y="5434062"/>
              <a:ext cx="1663887" cy="402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82547" y="4973569"/>
            <a:ext cx="1226773" cy="271697"/>
            <a:chOff x="11182547" y="4973569"/>
            <a:chExt cx="1226773" cy="2716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82547" y="4973569"/>
              <a:ext cx="1226773" cy="27169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38628" y="6317807"/>
            <a:ext cx="3172133" cy="8111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99159" y="3555706"/>
            <a:ext cx="3171914" cy="11547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68818" y="3734655"/>
            <a:ext cx="3034343" cy="81115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19894" y="595963"/>
            <a:ext cx="7833349" cy="15534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862434" y="-1200825"/>
            <a:ext cx="25947090" cy="1384676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19861" y="596597"/>
            <a:ext cx="8846141" cy="12853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642741" y="-1750997"/>
            <a:ext cx="29760089" cy="148246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33893" y="2783437"/>
            <a:ext cx="812647" cy="106735"/>
            <a:chOff x="7633893" y="2783437"/>
            <a:chExt cx="812647" cy="106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3893" y="2783437"/>
              <a:ext cx="812647" cy="106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52650" y="3124865"/>
            <a:ext cx="812647" cy="106735"/>
            <a:chOff x="7652650" y="3124865"/>
            <a:chExt cx="812647" cy="1067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2650" y="3124865"/>
              <a:ext cx="812647" cy="1067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88213" y="3780036"/>
            <a:ext cx="812647" cy="106735"/>
            <a:chOff x="8188213" y="3780036"/>
            <a:chExt cx="812647" cy="1067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88213" y="3780036"/>
              <a:ext cx="812647" cy="1067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96931" y="4103130"/>
            <a:ext cx="702207" cy="106735"/>
            <a:chOff x="8196931" y="4103130"/>
            <a:chExt cx="702207" cy="106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6931" y="4103130"/>
              <a:ext cx="702207" cy="1067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52112" y="4415235"/>
            <a:ext cx="812647" cy="106735"/>
            <a:chOff x="8352112" y="4415235"/>
            <a:chExt cx="812647" cy="1067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2112" y="4415235"/>
              <a:ext cx="812647" cy="1067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15669" y="4947872"/>
            <a:ext cx="702207" cy="106735"/>
            <a:chOff x="8815669" y="4947872"/>
            <a:chExt cx="702207" cy="1067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5669" y="4947872"/>
              <a:ext cx="702207" cy="1067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44450" y="5228967"/>
            <a:ext cx="2049454" cy="106735"/>
            <a:chOff x="9044450" y="5228967"/>
            <a:chExt cx="2049454" cy="1067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4450" y="5228967"/>
              <a:ext cx="2049454" cy="1067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1374" y="5545854"/>
            <a:ext cx="2049454" cy="106735"/>
            <a:chOff x="9201374" y="5545854"/>
            <a:chExt cx="2049454" cy="1067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1374" y="5545854"/>
              <a:ext cx="2049454" cy="1067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58438" y="5872653"/>
            <a:ext cx="2049454" cy="106735"/>
            <a:chOff x="9258438" y="5872653"/>
            <a:chExt cx="2049454" cy="1067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8438" y="5872653"/>
              <a:ext cx="2049454" cy="1067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14502" y="6370125"/>
            <a:ext cx="1460397" cy="106735"/>
            <a:chOff x="10614502" y="6370125"/>
            <a:chExt cx="1460397" cy="1067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14502" y="6370125"/>
              <a:ext cx="1460397" cy="1067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01259" y="6719376"/>
            <a:ext cx="2049454" cy="106735"/>
            <a:chOff x="10801259" y="6719376"/>
            <a:chExt cx="2049454" cy="1067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1259" y="6719376"/>
              <a:ext cx="2049454" cy="1067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850713" y="7402635"/>
            <a:ext cx="702207" cy="106735"/>
            <a:chOff x="12850713" y="7402635"/>
            <a:chExt cx="702207" cy="1067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0713" y="7402635"/>
              <a:ext cx="702207" cy="1067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44159" y="7746706"/>
            <a:ext cx="702207" cy="106735"/>
            <a:chOff x="14144159" y="7746706"/>
            <a:chExt cx="702207" cy="1067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44159" y="7746706"/>
              <a:ext cx="702207" cy="1067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898674" y="8441345"/>
            <a:ext cx="702207" cy="106735"/>
            <a:chOff x="14898674" y="8441345"/>
            <a:chExt cx="702207" cy="10673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98674" y="8441345"/>
              <a:ext cx="702207" cy="1067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18065" y="8846937"/>
            <a:ext cx="702207" cy="106735"/>
            <a:chOff x="14918065" y="8846937"/>
            <a:chExt cx="702207" cy="1067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18065" y="8846937"/>
              <a:ext cx="702207" cy="106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669478" cy="10285714"/>
            <a:chOff x="0" y="0"/>
            <a:chExt cx="166947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66947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3893" y="5110927"/>
            <a:ext cx="63861" cy="63861"/>
            <a:chOff x="413893" y="5110927"/>
            <a:chExt cx="63861" cy="638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3893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9459" y="5110927"/>
            <a:ext cx="63861" cy="63861"/>
            <a:chOff x="569459" y="5110927"/>
            <a:chExt cx="63861" cy="638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69459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025" y="5110927"/>
            <a:ext cx="63861" cy="63861"/>
            <a:chOff x="725025" y="5110927"/>
            <a:chExt cx="63861" cy="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25025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592" y="5110927"/>
            <a:ext cx="63861" cy="63861"/>
            <a:chOff x="880592" y="5110927"/>
            <a:chExt cx="63861" cy="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80592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6158" y="5110927"/>
            <a:ext cx="63861" cy="63861"/>
            <a:chOff x="1036158" y="5110927"/>
            <a:chExt cx="63861" cy="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36158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1724" y="5110927"/>
            <a:ext cx="63861" cy="63861"/>
            <a:chOff x="1191724" y="5110927"/>
            <a:chExt cx="63861" cy="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91724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9142857"/>
            <a:ext cx="1669478" cy="1270606"/>
            <a:chOff x="0" y="9142857"/>
            <a:chExt cx="1669478" cy="12706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9142857"/>
              <a:ext cx="1669478" cy="12706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11121" y="287318"/>
            <a:ext cx="2369545" cy="8235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65524" y="1068687"/>
            <a:ext cx="2026723" cy="21429"/>
            <a:chOff x="2165524" y="1068687"/>
            <a:chExt cx="2026723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165524" y="1068687"/>
              <a:ext cx="2026723" cy="21429"/>
            </a:xfrm>
            <a:prstGeom prst="rect">
              <a:avLst/>
            </a:prstGeom>
          </p:spPr>
        </p:pic>
      </p:grpSp>
      <p:pic>
        <p:nvPicPr>
          <p:cNvPr id="1012" name="Object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133600" y="1704200"/>
            <a:ext cx="10826034" cy="3439300"/>
          </a:xfrm>
          <a:prstGeom prst="rect">
            <a:avLst/>
          </a:prstGeom>
        </p:spPr>
      </p:pic>
      <p:pic>
        <p:nvPicPr>
          <p:cNvPr id="1013" name="Object 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057400" y="5487609"/>
            <a:ext cx="13056938" cy="3008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6965306" y="4521937"/>
            <a:ext cx="2725827" cy="190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38761" y="3893399"/>
            <a:ext cx="1453555" cy="11331077"/>
            <a:chOff x="4938761" y="3893399"/>
            <a:chExt cx="1453555" cy="113310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938761" y="3893399"/>
              <a:ext cx="1453555" cy="11331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5809" y="-3216351"/>
            <a:ext cx="1453555" cy="7886256"/>
            <a:chOff x="13615809" y="-3216351"/>
            <a:chExt cx="1453555" cy="78862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615809" y="-3216351"/>
              <a:ext cx="1453555" cy="78862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65601" y="9069349"/>
            <a:ext cx="5356100" cy="6340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2586" y="1819681"/>
            <a:ext cx="6340073" cy="25833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6152" y="-120366"/>
            <a:ext cx="4385432" cy="10526445"/>
            <a:chOff x="14786152" y="-120366"/>
            <a:chExt cx="4385432" cy="105264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86152" y="-120366"/>
              <a:ext cx="4385432" cy="105264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50791" y="1413038"/>
            <a:ext cx="5481590" cy="10963179"/>
            <a:chOff x="12450791" y="1413038"/>
            <a:chExt cx="5481590" cy="109631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9628" y="-4008920"/>
              <a:ext cx="10963179" cy="219263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0791" y="1413038"/>
              <a:ext cx="5481590" cy="10963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67932" y="1839188"/>
            <a:ext cx="4640167" cy="859100"/>
            <a:chOff x="12867932" y="1839188"/>
            <a:chExt cx="4640167" cy="859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7932" y="1839188"/>
              <a:ext cx="4640167" cy="8591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669478" cy="10285714"/>
            <a:chOff x="0" y="0"/>
            <a:chExt cx="166947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66947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3893" y="5110927"/>
            <a:ext cx="63861" cy="63861"/>
            <a:chOff x="413893" y="5110927"/>
            <a:chExt cx="63861" cy="63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893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459" y="5110927"/>
            <a:ext cx="63861" cy="63861"/>
            <a:chOff x="569459" y="5110927"/>
            <a:chExt cx="63861" cy="638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459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025" y="5110927"/>
            <a:ext cx="63861" cy="63861"/>
            <a:chOff x="725025" y="5110927"/>
            <a:chExt cx="63861" cy="63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025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0592" y="5110927"/>
            <a:ext cx="63861" cy="63861"/>
            <a:chOff x="880592" y="5110927"/>
            <a:chExt cx="63861" cy="638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92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6158" y="5110927"/>
            <a:ext cx="63861" cy="63861"/>
            <a:chOff x="1036158" y="5110927"/>
            <a:chExt cx="63861" cy="638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6158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1724" y="5110927"/>
            <a:ext cx="63861" cy="63861"/>
            <a:chOff x="1191724" y="5110927"/>
            <a:chExt cx="63861" cy="638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1724" y="5110927"/>
              <a:ext cx="63861" cy="638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9142857"/>
            <a:ext cx="1669478" cy="1270606"/>
            <a:chOff x="0" y="9142857"/>
            <a:chExt cx="1669478" cy="12706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142857"/>
              <a:ext cx="1669478" cy="127060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7090" y="629189"/>
            <a:ext cx="3826048" cy="9803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149148" y="1648655"/>
            <a:ext cx="3410720" cy="21429"/>
            <a:chOff x="2149148" y="1648655"/>
            <a:chExt cx="3410720" cy="2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9148" y="1648655"/>
              <a:ext cx="3410720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37857" y="2229550"/>
            <a:ext cx="221456" cy="180703"/>
            <a:chOff x="16537857" y="2229550"/>
            <a:chExt cx="221456" cy="1807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37857" y="2229550"/>
              <a:ext cx="221456" cy="1807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06607" y="2228545"/>
            <a:ext cx="344523" cy="182713"/>
            <a:chOff x="16806607" y="2228545"/>
            <a:chExt cx="344523" cy="18271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6806607" y="2228545"/>
              <a:ext cx="344523" cy="18271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72538" y="2152755"/>
            <a:ext cx="483158" cy="31231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410434" y="2263029"/>
            <a:ext cx="151585" cy="151585"/>
            <a:chOff x="14410434" y="2263029"/>
            <a:chExt cx="151585" cy="15158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10434" y="2263029"/>
              <a:ext cx="151585" cy="1515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27913" y="2012250"/>
            <a:ext cx="163672" cy="163672"/>
            <a:chOff x="15027913" y="2012250"/>
            <a:chExt cx="163672" cy="16367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27913" y="2012250"/>
              <a:ext cx="163672" cy="1636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740559" y="2279718"/>
            <a:ext cx="774207" cy="118207"/>
            <a:chOff x="14740559" y="2279718"/>
            <a:chExt cx="774207" cy="11820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40559" y="2279718"/>
              <a:ext cx="774207" cy="11820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57513" y="3186456"/>
            <a:ext cx="1610872" cy="51232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93993" y="3768072"/>
            <a:ext cx="1173492" cy="44151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162114" y="3802928"/>
            <a:ext cx="1284084" cy="1284084"/>
            <a:chOff x="13162114" y="3802928"/>
            <a:chExt cx="1284084" cy="128408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62114" y="3802928"/>
              <a:ext cx="1284084" cy="128408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206426" y="2026288"/>
            <a:ext cx="6662838" cy="6662838"/>
            <a:chOff x="4206426" y="2026288"/>
            <a:chExt cx="6662838" cy="666283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6426" y="2026288"/>
              <a:ext cx="6662838" cy="66628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869969" y="3689831"/>
            <a:ext cx="3335752" cy="3335752"/>
            <a:chOff x="5869969" y="3689831"/>
            <a:chExt cx="3335752" cy="333575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92813" y="2112676"/>
              <a:ext cx="6671504" cy="6671504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69969" y="3689831"/>
              <a:ext cx="3335752" cy="333575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287651" y="4545514"/>
            <a:ext cx="2482271" cy="169195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858257" y="3735752"/>
            <a:ext cx="2642870" cy="2642870"/>
            <a:chOff x="2858257" y="3735752"/>
            <a:chExt cx="2642870" cy="264287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58257" y="3735752"/>
              <a:ext cx="2642870" cy="264287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339544" y="5041896"/>
            <a:ext cx="1724301" cy="81219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700199" y="4204628"/>
            <a:ext cx="885009" cy="671563"/>
            <a:chOff x="3700199" y="4204628"/>
            <a:chExt cx="885009" cy="67156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00199" y="4204628"/>
              <a:ext cx="885009" cy="67156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179518" y="7302395"/>
            <a:ext cx="2716652" cy="2716652"/>
            <a:chOff x="6179518" y="7302395"/>
            <a:chExt cx="2716652" cy="271665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79518" y="7302395"/>
              <a:ext cx="2716652" cy="2716652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690563" y="8645541"/>
            <a:ext cx="1786101" cy="90133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214080" y="7815839"/>
            <a:ext cx="742766" cy="746051"/>
            <a:chOff x="7214080" y="7815839"/>
            <a:chExt cx="742766" cy="74605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14080" y="7815839"/>
              <a:ext cx="742766" cy="74605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179518" y="717758"/>
            <a:ext cx="2716652" cy="2716652"/>
            <a:chOff x="6179518" y="717758"/>
            <a:chExt cx="2716652" cy="271665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79518" y="717758"/>
              <a:ext cx="2716652" cy="271665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989343" y="1010559"/>
            <a:ext cx="1018744" cy="1018744"/>
            <a:chOff x="6989343" y="1010559"/>
            <a:chExt cx="1018744" cy="101874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89343" y="1010559"/>
              <a:ext cx="1018744" cy="101874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569200" y="2019061"/>
            <a:ext cx="1746025" cy="85557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9591270" y="3867614"/>
            <a:ext cx="2642870" cy="2642870"/>
            <a:chOff x="9591270" y="3867614"/>
            <a:chExt cx="2642870" cy="264287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91270" y="3867614"/>
              <a:ext cx="2642870" cy="2642870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070858" y="5176774"/>
            <a:ext cx="1498720" cy="848377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638085" y="4128589"/>
            <a:ext cx="998158" cy="441511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3232289" y="5578944"/>
            <a:ext cx="4012217" cy="21429"/>
            <a:chOff x="13232289" y="5578944"/>
            <a:chExt cx="4012217" cy="2142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232289" y="5578944"/>
              <a:ext cx="4012217" cy="21429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564181" y="5099579"/>
            <a:ext cx="1576349" cy="441511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829697" y="7471415"/>
            <a:ext cx="2274444" cy="919728"/>
            <a:chOff x="13829697" y="7471415"/>
            <a:chExt cx="2274444" cy="91972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10800000">
              <a:off x="13829697" y="7471415"/>
              <a:ext cx="2274444" cy="919728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930287" y="7867620"/>
            <a:ext cx="1778948" cy="472682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0306306" y="4080309"/>
            <a:ext cx="1212903" cy="1212903"/>
            <a:chOff x="10306306" y="4080309"/>
            <a:chExt cx="1212903" cy="1212903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306306" y="4080309"/>
              <a:ext cx="1212903" cy="121290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368968" y="5941943"/>
            <a:ext cx="815905" cy="1137084"/>
            <a:chOff x="13368968" y="5941943"/>
            <a:chExt cx="815905" cy="1137084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368968" y="5941943"/>
              <a:ext cx="815905" cy="113708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480049" y="6292277"/>
            <a:ext cx="2584533" cy="726160"/>
            <a:chOff x="14480049" y="6292277"/>
            <a:chExt cx="2584533" cy="726160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480049" y="6292277"/>
              <a:ext cx="2584533" cy="726160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4726572" y="6426930"/>
            <a:ext cx="1800348" cy="4726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74288"/>
            <a:ext cx="18476190" cy="6306664"/>
            <a:chOff x="0" y="4074288"/>
            <a:chExt cx="18476190" cy="6306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4074288"/>
              <a:ext cx="18476190" cy="6306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" y="3218946"/>
            <a:ext cx="15634455" cy="7311693"/>
            <a:chOff x="1422741" y="3218946"/>
            <a:chExt cx="15634455" cy="7311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22741" y="3218946"/>
              <a:ext cx="15634455" cy="7311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82074" y="3682228"/>
            <a:ext cx="6756022" cy="2698553"/>
            <a:chOff x="2482074" y="3682228"/>
            <a:chExt cx="6756022" cy="26985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482074" y="3682228"/>
              <a:ext cx="6756022" cy="2698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1816" y="3793580"/>
            <a:ext cx="6756022" cy="2698553"/>
            <a:chOff x="9451816" y="3793580"/>
            <a:chExt cx="6756022" cy="26985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51816" y="3793580"/>
              <a:ext cx="6756022" cy="26985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80314" y="6874792"/>
            <a:ext cx="6756022" cy="2698553"/>
            <a:chOff x="2380314" y="6874792"/>
            <a:chExt cx="6756022" cy="2698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380314" y="6874792"/>
              <a:ext cx="6756022" cy="2698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51816" y="6889742"/>
            <a:ext cx="6756022" cy="2698553"/>
            <a:chOff x="9451816" y="6889742"/>
            <a:chExt cx="6756022" cy="26985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51816" y="6889742"/>
              <a:ext cx="6756022" cy="26985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4585" y="1470686"/>
            <a:ext cx="4906809" cy="11886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82077" y="4968648"/>
            <a:ext cx="4213930" cy="10304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507525" y="4999458"/>
            <a:ext cx="3151092" cy="10113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63029" y="8105039"/>
            <a:ext cx="4111663" cy="10113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507525" y="8105039"/>
            <a:ext cx="3846968" cy="10113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06841" y="4533744"/>
            <a:ext cx="3055399" cy="302258"/>
            <a:chOff x="4506841" y="4533744"/>
            <a:chExt cx="3055399" cy="3022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506841" y="4533744"/>
              <a:ext cx="3055399" cy="30225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510658" y="4328030"/>
            <a:ext cx="2446338" cy="6425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58823" y="7490621"/>
            <a:ext cx="1415464" cy="1415464"/>
            <a:chOff x="9858823" y="7490621"/>
            <a:chExt cx="1415464" cy="1415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858823" y="7490621"/>
              <a:ext cx="1415464" cy="14154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94153" y="4533744"/>
            <a:ext cx="3055399" cy="302258"/>
            <a:chOff x="11494153" y="4533744"/>
            <a:chExt cx="3055399" cy="3022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494153" y="4533744"/>
              <a:ext cx="3055399" cy="3022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13834" y="7680918"/>
            <a:ext cx="3455029" cy="302258"/>
            <a:chOff x="4513834" y="7680918"/>
            <a:chExt cx="3455029" cy="3022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513834" y="7680918"/>
              <a:ext cx="3455029" cy="3022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01145" y="7680918"/>
            <a:ext cx="3055399" cy="302258"/>
            <a:chOff x="11501145" y="7680918"/>
            <a:chExt cx="3055399" cy="30225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501145" y="7680918"/>
              <a:ext cx="3055399" cy="30225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455430" y="4318506"/>
            <a:ext cx="3158776" cy="6520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1493525" y="7454897"/>
            <a:ext cx="1662747" cy="65205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482077" y="7531087"/>
            <a:ext cx="1709843" cy="5792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43689" y="7634690"/>
            <a:ext cx="1298293" cy="1274757"/>
            <a:chOff x="2843689" y="7634690"/>
            <a:chExt cx="1298293" cy="12747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843689" y="7634690"/>
              <a:ext cx="1298293" cy="1274757"/>
            </a:xfrm>
            <a:prstGeom prst="rect">
              <a:avLst/>
            </a:prstGeom>
          </p:spPr>
        </p:pic>
      </p:grpSp>
      <p:grpSp>
        <p:nvGrpSpPr>
          <p:cNvPr id="1013" name="그룹 1007"/>
          <p:cNvGrpSpPr/>
          <p:nvPr/>
        </p:nvGrpSpPr>
        <p:grpSpPr>
          <a:xfrm>
            <a:off x="2781083" y="4275526"/>
            <a:ext cx="1465782" cy="1465782"/>
            <a:chOff x="2781083" y="4275526"/>
            <a:chExt cx="1465782" cy="1465782"/>
          </a:xfrm>
        </p:grpSpPr>
        <p:pic>
          <p:nvPicPr>
            <p:cNvPr id="1014" name="Object 25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2781083" y="4275526"/>
              <a:ext cx="1465782" cy="1465782"/>
            </a:xfrm>
            <a:prstGeom prst="rect">
              <a:avLst/>
            </a:prstGeom>
          </p:spPr>
        </p:pic>
      </p:grpSp>
      <p:grpSp>
        <p:nvGrpSpPr>
          <p:cNvPr id="1015" name="그룹 1009"/>
          <p:cNvGrpSpPr/>
          <p:nvPr/>
        </p:nvGrpSpPr>
        <p:grpSpPr>
          <a:xfrm>
            <a:off x="10122485" y="4450369"/>
            <a:ext cx="925081" cy="1162272"/>
            <a:chOff x="10122485" y="4450369"/>
            <a:chExt cx="925081" cy="1162272"/>
          </a:xfrm>
        </p:grpSpPr>
        <p:pic>
          <p:nvPicPr>
            <p:cNvPr id="1016" name="Object 32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0122485" y="4450369"/>
              <a:ext cx="925081" cy="116227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15395" y="919526"/>
            <a:ext cx="8947092" cy="1470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3069" y="3430383"/>
            <a:ext cx="13268497" cy="8416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952" y="4535750"/>
            <a:ext cx="15780785" cy="312813"/>
            <a:chOff x="1180952" y="4535750"/>
            <a:chExt cx="15780785" cy="312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952" y="4535750"/>
              <a:ext cx="15780785" cy="3128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8078" y="2937293"/>
            <a:ext cx="1293240" cy="8802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4593" y="4904764"/>
            <a:ext cx="1199554" cy="8230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21258" y="5273960"/>
            <a:ext cx="14603108" cy="25959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05606" y="8453568"/>
            <a:ext cx="788445" cy="321429"/>
            <a:chOff x="2305606" y="8453568"/>
            <a:chExt cx="788445" cy="3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5606" y="8453568"/>
              <a:ext cx="788445" cy="32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48982" y="8263093"/>
            <a:ext cx="10955899" cy="756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15395" y="919526"/>
            <a:ext cx="8947092" cy="1470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848" y="519769"/>
            <a:ext cx="15928889" cy="76190"/>
            <a:chOff x="1032848" y="519769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32848" y="519769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8354" y="3454850"/>
            <a:ext cx="13050830" cy="8130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952" y="4535750"/>
            <a:ext cx="15780785" cy="312813"/>
            <a:chOff x="1180952" y="4535750"/>
            <a:chExt cx="15780785" cy="312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952" y="4535750"/>
              <a:ext cx="15780785" cy="3128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4431" y="3095069"/>
            <a:ext cx="1216468" cy="8802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4593" y="4980954"/>
            <a:ext cx="1199554" cy="8230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73696" y="5350150"/>
            <a:ext cx="14805518" cy="39447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강민구(2018156043)</cp:lastModifiedBy>
  <cp:revision>5</cp:revision>
  <dcterms:created xsi:type="dcterms:W3CDTF">2023-03-08T23:46:21Z</dcterms:created>
  <dcterms:modified xsi:type="dcterms:W3CDTF">2023-03-08T16:49:03Z</dcterms:modified>
  <cp:version/>
</cp:coreProperties>
</file>